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4" r:id="rId4"/>
    <p:sldId id="263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born.pydata.org/exampl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Welcome</a:t>
            </a:r>
          </a:p>
        </p:txBody>
      </p:sp>
      <p:pic>
        <p:nvPicPr>
          <p:cNvPr id="3077" name="Picture 5" descr="C:\Users\hi\Downloads\IMG-20191022-WA00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326" y="1600200"/>
            <a:ext cx="8057347" cy="452596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VISUALIZATION (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MATPLOTLIB, SEABORN, PANDAS)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EXPLORATORY DATA ANALYSIS (EDA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(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PANDAS)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MACHINE LEARNING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ALGORITHMS (SCIPY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SCIKIT-LEARN, NUMPY, STATISTICS, NLP AND NLTK)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Data visualization is the technique to present the data in a pictorial or graphical format. It enables stakeholders and decision makers to analyze data visually. The data in a graphical format allows them to identify new trends and patterns easily.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considerations  : 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Clarity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Accuracy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Efficiency</a:t>
            </a:r>
          </a:p>
          <a:p>
            <a:pPr lvl="2">
              <a:buNone/>
            </a:pPr>
            <a:endParaRPr lang="en-US" sz="12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basic factors : 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Visual effect  (shapes, colors, and size)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Coordination System (organize the data points within the provided coordinates)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Data Types and Scale (numeric or categorical.)</a:t>
            </a:r>
          </a:p>
          <a:p>
            <a:pPr marL="1257300" lvl="4" indent="-342900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Informative Interpretation ( create visuals in an effective and easily interpreted ill manner using labels, title legends, and pointers)</a:t>
            </a:r>
          </a:p>
          <a:p>
            <a:pPr lvl="1"/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Histogram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Scatter Plot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Heat Map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Pie Chart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Error Bar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&amp; many more</a:t>
            </a:r>
          </a:p>
          <a:p>
            <a:pPr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matplotlib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Seaborn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Pandas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Vispy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bokeh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pygal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folium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Networkx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Python 2D plotting library which produces publication quality figures in a variety of hardcopy formats and interactive environments across platforms. 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Various types of data visualization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matpolotlib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provides are :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Lines, bars and markers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Images, contours &amp; fields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Pie &amp; polar charts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Statistical level Plotting &amp; many more..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Visit</a:t>
            </a:r>
            <a:r>
              <a:rPr lang="en-US" sz="2000" dirty="0" smtClean="0"/>
              <a:t> : </a:t>
            </a:r>
            <a:r>
              <a:rPr lang="en-US" sz="2000" dirty="0" smtClean="0">
                <a:hlinkClick r:id="rId2"/>
              </a:rPr>
              <a:t>https://matplotlib.org/gallery/index.html</a:t>
            </a:r>
            <a:endParaRPr lang="en-US" sz="2000" dirty="0" smtClean="0"/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Python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visualization library based on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matplotlib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 It provides a high-level interface for drawing attractive statistical graphics. It was originally developed at Stanford University and is widely used for plotting and visualizing data. There are several advantages: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It possesses built-in themes for better visualizations.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It has tools built in statistical functions which reveal hidden patterns in the data set.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It has functions to visualize matrices of data which become very important when visualizing large data sets.</a:t>
            </a:r>
          </a:p>
          <a:p>
            <a:r>
              <a:rPr lang="en-US" sz="2000" dirty="0" smtClean="0"/>
              <a:t>Visit : </a:t>
            </a:r>
            <a:r>
              <a:rPr lang="en-US" sz="2000" dirty="0" smtClean="0">
                <a:hlinkClick r:id="rId2"/>
              </a:rPr>
              <a:t>https://seaborn.pydata.org/examples/index.html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160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Welcome</vt:lpstr>
      <vt:lpstr>Data Science Introduction</vt:lpstr>
      <vt:lpstr>Data Visualization</vt:lpstr>
      <vt:lpstr>Types of Plots</vt:lpstr>
      <vt:lpstr>Data Visualization Libraries</vt:lpstr>
      <vt:lpstr>Matplotlib</vt:lpstr>
      <vt:lpstr>Seaborn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65</cp:revision>
  <dcterms:created xsi:type="dcterms:W3CDTF">2019-11-08T05:52:17Z</dcterms:created>
  <dcterms:modified xsi:type="dcterms:W3CDTF">2019-11-08T10:46:34Z</dcterms:modified>
</cp:coreProperties>
</file>