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2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Welcome</a:t>
            </a:r>
          </a:p>
        </p:txBody>
      </p:sp>
      <p:pic>
        <p:nvPicPr>
          <p:cNvPr id="3077" name="Picture 5" descr="C:\Users\hi\Downloads\IMG-20191022-WA001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3326" y="1600200"/>
            <a:ext cx="8057347" cy="4525963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Finish Uninstall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09800"/>
            <a:ext cx="63722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 to : </a:t>
            </a:r>
            <a:r>
              <a:rPr lang="en-US" sz="2000" dirty="0" smtClean="0">
                <a:hlinkClick r:id="rId2"/>
              </a:rPr>
              <a:t>https://www.anaconda.com/distribution/#download-section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Download latest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anaconda+python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executable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Follow the instructions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53721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Next</a:t>
            </a:r>
          </a:p>
          <a:p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86000"/>
            <a:ext cx="48101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on ‘I Agree’</a:t>
            </a:r>
          </a:p>
          <a:p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48101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‘Next’</a:t>
            </a:r>
          </a:p>
          <a:p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48101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Choose the Installation directory and click Next</a:t>
            </a:r>
          </a:p>
          <a:p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48101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Better don’t check any box and click on Install</a:t>
            </a:r>
          </a:p>
          <a:p>
            <a:endParaRPr 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48101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Next ( Install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IDE) and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complete Installation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4800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81400" y="2895600"/>
            <a:ext cx="4648200" cy="24384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From start menu type Anaconda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You should see 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Anaconda Prompt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Jupyter Notebook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Spyder IDE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Anaconda Powershell Prompt</a:t>
            </a:r>
          </a:p>
          <a:p>
            <a:pPr lvl="1"/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3076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 to : </a:t>
            </a:r>
            <a:r>
              <a:rPr lang="en-US" sz="2000" dirty="0" smtClean="0">
                <a:hlinkClick r:id="rId2"/>
              </a:rPr>
              <a:t>https://www.python.org/downloads/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Download latest Python executable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Follow the instructions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Navigate to Anaconda Installation directory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Locate Uninstall-Anaconda3 .exe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62200"/>
            <a:ext cx="61722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Finish Uninstall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48482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Reboot the system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48196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5562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install now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14600"/>
            <a:ext cx="58674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Close once setup was successful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1"/>
            <a:ext cx="6172200" cy="385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3429000"/>
            <a:ext cx="44958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From start menu type Python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35052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Print ‘Hello World’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47950"/>
            <a:ext cx="783733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5562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on Uninstall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64198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183</Words>
  <Application>Microsoft Office PowerPoint</Application>
  <PresentationFormat>On-screen Show (4:3)</PresentationFormat>
  <Paragraphs>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Welcome</vt:lpstr>
      <vt:lpstr>Python Installation</vt:lpstr>
      <vt:lpstr>Python Installation</vt:lpstr>
      <vt:lpstr>Python Installation</vt:lpstr>
      <vt:lpstr>Python Installation</vt:lpstr>
      <vt:lpstr>Python Verification</vt:lpstr>
      <vt:lpstr>Python Verification</vt:lpstr>
      <vt:lpstr>Python Un-Installation</vt:lpstr>
      <vt:lpstr>Python Un-Installation</vt:lpstr>
      <vt:lpstr>Python Un-Installation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Un-Installation</vt:lpstr>
      <vt:lpstr>Anaconda Un-Installation</vt:lpstr>
      <vt:lpstr>Anaconda Un-Installation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77</cp:revision>
  <dcterms:created xsi:type="dcterms:W3CDTF">2019-11-08T05:52:17Z</dcterms:created>
  <dcterms:modified xsi:type="dcterms:W3CDTF">2019-11-08T11:58:28Z</dcterms:modified>
</cp:coreProperties>
</file>