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Welcome</a:t>
            </a:r>
          </a:p>
        </p:txBody>
      </p:sp>
      <p:pic>
        <p:nvPicPr>
          <p:cNvPr id="3077" name="Picture 5" descr="C:\Users\hi\Downloads\IMG-20191022-WA001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3326" y="1600200"/>
            <a:ext cx="8057347" cy="452596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 AI market will grow to a $190 billion industry by 2025, according to research firm Markets and Markets (source).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Global spending on cognitive and AI systems will reach $57.6 billion in 2021, according to market research firm IDC (source)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IDC forecasts 75% of commercial enterprise apps will use AI by 2021 (source)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AI Could Increase Productivity by 40%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Use of AI Chatbots Will Increase 136% by 2021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65.8% of Smartphone Owners Have Used an AI-Voice Assistant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27% of Executives Plan to Incorporate AI Into Their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Cyber security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Strategy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Google analysts believe that next year, 2020, robots will be smart enough to mimic complex human behavior like jokes and flirting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AI startups grew 14 times over the last two decades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ARTIFICIAL INTELLIGENCE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MACHINE LEARNING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SCIENCE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DEEP LEARNING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VISUALIZATION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EXPLORATORY DATA ANALYSIS (EDA)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PANDAS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SCIPY, SCIKIT-LEARN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NUMPY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MATPLOTLIB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SEABORN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STATISTICS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NLP AND NLTK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hi\Downloads\IMG-20191028-WA0009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3327" y="1600201"/>
            <a:ext cx="7867994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Welcome</vt:lpstr>
      <vt:lpstr>AI Statistics</vt:lpstr>
      <vt:lpstr>Introduction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30</cp:revision>
  <dcterms:created xsi:type="dcterms:W3CDTF">2019-11-08T05:52:17Z</dcterms:created>
  <dcterms:modified xsi:type="dcterms:W3CDTF">2019-11-08T07:27:08Z</dcterms:modified>
</cp:coreProperties>
</file>