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C7A-0E6C-45ED-B4ED-18F87827E0F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43FD-64DC-42BD-9312-BD4F9AD90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C7A-0E6C-45ED-B4ED-18F87827E0F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43FD-64DC-42BD-9312-BD4F9AD90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C7A-0E6C-45ED-B4ED-18F87827E0F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43FD-64DC-42BD-9312-BD4F9AD90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C7A-0E6C-45ED-B4ED-18F87827E0F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43FD-64DC-42BD-9312-BD4F9AD90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C7A-0E6C-45ED-B4ED-18F87827E0F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43FD-64DC-42BD-9312-BD4F9AD90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C7A-0E6C-45ED-B4ED-18F87827E0F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43FD-64DC-42BD-9312-BD4F9AD90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C7A-0E6C-45ED-B4ED-18F87827E0F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43FD-64DC-42BD-9312-BD4F9AD90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C7A-0E6C-45ED-B4ED-18F87827E0F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43FD-64DC-42BD-9312-BD4F9AD90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C7A-0E6C-45ED-B4ED-18F87827E0F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43FD-64DC-42BD-9312-BD4F9AD90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C7A-0E6C-45ED-B4ED-18F87827E0F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43FD-64DC-42BD-9312-BD4F9AD90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C7A-0E6C-45ED-B4ED-18F87827E0F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43FD-64DC-42BD-9312-BD4F9AD90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7C7A-0E6C-45ED-B4ED-18F87827E0F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43FD-64DC-42BD-9312-BD4F9AD90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847850"/>
          </a:xfrm>
        </p:spPr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62200"/>
            <a:ext cx="76200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                                </a:t>
            </a:r>
            <a:r>
              <a:rPr lang="en-US" sz="1800" dirty="0" err="1" smtClean="0">
                <a:solidFill>
                  <a:schemeClr val="tx1"/>
                </a:solidFill>
              </a:rPr>
              <a:t>corejava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200" b="1" dirty="0" smtClean="0">
                <a:solidFill>
                  <a:schemeClr val="tx1"/>
                </a:solidFill>
              </a:rPr>
              <a:t>PROGRAMING LANGUAGE                                </a:t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low level </a:t>
            </a:r>
            <a:r>
              <a:rPr lang="en-US" sz="1200" dirty="0" err="1" smtClean="0">
                <a:solidFill>
                  <a:schemeClr val="tx1"/>
                </a:solidFill>
              </a:rPr>
              <a:t>programing</a:t>
            </a:r>
            <a:r>
              <a:rPr lang="en-US" sz="1200" dirty="0" smtClean="0">
                <a:solidFill>
                  <a:schemeClr val="tx1"/>
                </a:solidFill>
              </a:rPr>
              <a:t> languages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high</a:t>
            </a:r>
            <a:r>
              <a:rPr lang="en-US" sz="1200" dirty="0" smtClean="0">
                <a:solidFill>
                  <a:schemeClr val="tx1"/>
                </a:solidFill>
              </a:rPr>
              <a:t> level </a:t>
            </a:r>
            <a:r>
              <a:rPr lang="en-US" sz="1200" dirty="0" err="1" smtClean="0">
                <a:solidFill>
                  <a:schemeClr val="tx1"/>
                </a:solidFill>
              </a:rPr>
              <a:t>programing</a:t>
            </a:r>
            <a:r>
              <a:rPr lang="en-US" sz="1200" dirty="0" smtClean="0">
                <a:solidFill>
                  <a:schemeClr val="tx1"/>
                </a:solidFill>
              </a:rPr>
              <a:t> languages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procedural Vs </a:t>
            </a:r>
            <a:r>
              <a:rPr lang="en-US" sz="1200" dirty="0" err="1" smtClean="0">
                <a:solidFill>
                  <a:schemeClr val="tx1"/>
                </a:solidFill>
              </a:rPr>
              <a:t>objest</a:t>
            </a:r>
            <a:r>
              <a:rPr lang="en-US" sz="1200" dirty="0" smtClean="0">
                <a:solidFill>
                  <a:schemeClr val="tx1"/>
                </a:solidFill>
              </a:rPr>
              <a:t> oriented </a:t>
            </a:r>
            <a:r>
              <a:rPr lang="en-US" sz="1200" dirty="0" err="1" smtClean="0">
                <a:solidFill>
                  <a:schemeClr val="tx1"/>
                </a:solidFill>
              </a:rPr>
              <a:t>programing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INTRADUCTION TO JAVA</a:t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java </a:t>
            </a:r>
            <a:r>
              <a:rPr lang="en-US" sz="1200" dirty="0" err="1" smtClean="0">
                <a:solidFill>
                  <a:schemeClr val="tx1"/>
                </a:solidFill>
              </a:rPr>
              <a:t>programing</a:t>
            </a:r>
            <a:r>
              <a:rPr lang="en-US" sz="1200" dirty="0" smtClean="0">
                <a:solidFill>
                  <a:schemeClr val="tx1"/>
                </a:solidFill>
              </a:rPr>
              <a:t> languages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java history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java platforms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java features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java version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JDK,LRE,JVM,JIT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what is open JDK\</a:t>
            </a:r>
            <a:r>
              <a:rPr lang="en-US" sz="1200" dirty="0" err="1" smtClean="0">
                <a:solidFill>
                  <a:schemeClr val="tx1"/>
                </a:solidFill>
              </a:rPr>
              <a:t>AdaptJDK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defference</a:t>
            </a:r>
            <a:r>
              <a:rPr lang="en-US" sz="1200" dirty="0" smtClean="0">
                <a:solidFill>
                  <a:schemeClr val="tx1"/>
                </a:solidFill>
              </a:rPr>
              <a:t> between JDK and OPEN JDK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which one is preferred by industry either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JDK/</a:t>
            </a:r>
            <a:r>
              <a:rPr lang="en-US" sz="1200" dirty="0" err="1" smtClean="0">
                <a:solidFill>
                  <a:schemeClr val="tx1"/>
                </a:solidFill>
              </a:rPr>
              <a:t>OpenJDK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JAVA FEATURES/CHARACTER SET OF JAVA</a:t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COMMENDS &amp; java TOCKENS –IDENTIFIERS,KEYWORDS</a:t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SEPARATORS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naming rules for identifiers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naming convention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INSTALLATION OF JDK ON ALL APERATION SYSTAMS</a:t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download  JDK and Install JDK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windows 32&amp;64BIT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linux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32&amp;64BIT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mac</a:t>
            </a:r>
            <a:r>
              <a:rPr lang="en-US" sz="1200" dirty="0" smtClean="0">
                <a:solidFill>
                  <a:schemeClr val="tx1"/>
                </a:solidFill>
              </a:rPr>
              <a:t> 32&amp;64BIT 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AIX(optional)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Environment variables</a:t>
            </a:r>
            <a:r>
              <a:rPr lang="en-US" sz="1200" b="1" dirty="0" smtClean="0">
                <a:solidFill>
                  <a:schemeClr val="tx1"/>
                </a:solidFill>
              </a:rPr>
              <a:t/>
            </a:r>
            <a:br>
              <a:rPr lang="en-US" sz="1200" b="1" dirty="0" smtClean="0">
                <a:solidFill>
                  <a:schemeClr val="tx1"/>
                </a:solidFill>
              </a:rPr>
            </a:br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pPr algn="l"/>
            <a:endParaRPr lang="en-US" sz="1200" b="1" dirty="0" smtClean="0">
              <a:solidFill>
                <a:schemeClr val="tx1"/>
              </a:solidFill>
            </a:endParaRPr>
          </a:p>
          <a:p>
            <a:pPr algn="l"/>
            <a:endParaRPr lang="en-US" sz="1200" b="1" dirty="0">
              <a:solidFill>
                <a:schemeClr val="tx1"/>
              </a:solidFill>
            </a:endParaRPr>
          </a:p>
          <a:p>
            <a:pPr algn="l"/>
            <a:endParaRPr lang="en-US" sz="1200" b="1" dirty="0" smtClean="0">
              <a:solidFill>
                <a:schemeClr val="tx1"/>
              </a:solidFill>
            </a:endParaRPr>
          </a:p>
          <a:p>
            <a:pPr algn="just"/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77152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JAVA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hi</dc:creator>
  <cp:lastModifiedBy>hi</cp:lastModifiedBy>
  <cp:revision>5</cp:revision>
  <dcterms:created xsi:type="dcterms:W3CDTF">2019-11-14T21:31:00Z</dcterms:created>
  <dcterms:modified xsi:type="dcterms:W3CDTF">2019-11-14T22:21:00Z</dcterms:modified>
</cp:coreProperties>
</file>