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6226342" y="-866273"/>
            <a:ext cx="3050005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2995741" y="809154"/>
            <a:ext cx="3320837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0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jpeg"/><Relationship Id="rId7" Type="http://schemas.openxmlformats.org/officeDocument/2006/relationships/image" Target="../media/image17.jpeg"/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examples/index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77152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32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PYTHON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DATA VISUALIZATION (MATPLOTLIB, SEABORN, PANDAS)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EXPLORATORY DATA ANALYSIS (EDA) (PANDAS)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MACHINE LEARNING  ALGORITHMS 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     (SCIPY, SCIKIT-LEARN, NUMPY,STATISTICS, NLP AND NLTK)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Data Science 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Data visualization is the technique to present the data in a pictorial or graphical format. It enables stakeholders and decision makers to analyze data visually. The data in a graphical format allows them to identify new trends and patterns easily.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considerations  : </a:t>
            </a:r>
          </a:p>
          <a:p>
            <a:pPr marL="1257300" lvl="4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Clarity</a:t>
            </a:r>
          </a:p>
          <a:p>
            <a:pPr marL="1257300" lvl="4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Accuracy</a:t>
            </a:r>
          </a:p>
          <a:p>
            <a:pPr marL="1257300" lvl="4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Efficiency</a:t>
            </a:r>
          </a:p>
          <a:p>
            <a:pPr lvl="2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basic factors : </a:t>
            </a:r>
          </a:p>
          <a:p>
            <a:pPr marL="1257300" lvl="4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Visual effect  (shapes, colors, and size)</a:t>
            </a:r>
          </a:p>
          <a:p>
            <a:pPr marL="1257300" lvl="4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Coordination System (organize the data points within the provided coordinates)</a:t>
            </a:r>
          </a:p>
          <a:p>
            <a:pPr marL="1257300" lvl="4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Data Types and Scale (numeric or categorical.)</a:t>
            </a:r>
          </a:p>
          <a:p>
            <a:pPr marL="1257300" lvl="4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Informative Interpretation ( create visuals in an effective and easily interpreted ill manner using labels, title legends, and pointers)</a:t>
            </a:r>
          </a:p>
          <a:p>
            <a:pPr lvl="1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Data Visualization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Histogram</a:t>
            </a: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Scatter Plot</a:t>
            </a: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Heat Map</a:t>
            </a: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Pie Chart</a:t>
            </a: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Error Bar</a:t>
            </a:r>
          </a:p>
          <a:p>
            <a:pPr algn="r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&amp; many more</a:t>
            </a: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Types of Plots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 descr="https://lh3.googleusercontent.com/E9_5qp5B6HfPnthT2f5iaO8a2oOF98rqKj6V7tF8F81p_XWwWzhJArmQn4wMhYVLiiEakQ=s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1613643" cy="1371600"/>
          </a:xfrm>
          <a:prstGeom prst="rect">
            <a:avLst/>
          </a:prstGeom>
          <a:noFill/>
        </p:spPr>
      </p:pic>
      <p:pic>
        <p:nvPicPr>
          <p:cNvPr id="27652" name="Picture 4" descr="https://lh3.googleusercontent.com/W0ShgpKumaHihuEhnqw3JQhUB5YYsqm4Y6Uu7LxA1_Ehb6WEAYY0s7-6i_7v0_Qc2IKxrw=s1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752600"/>
            <a:ext cx="2194558" cy="1371600"/>
          </a:xfrm>
          <a:prstGeom prst="rect">
            <a:avLst/>
          </a:prstGeom>
          <a:noFill/>
        </p:spPr>
      </p:pic>
      <p:pic>
        <p:nvPicPr>
          <p:cNvPr id="27654" name="Picture 6" descr="https://lh3.googleusercontent.com/wVkLVTe3qky0o8U1DIud1tOp4h_A5tM6Y8arPMJEDJie8Nb8NlLTWq5-xj5BlfAqA0TIPQ=s8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581400"/>
            <a:ext cx="1371599" cy="1371600"/>
          </a:xfrm>
          <a:prstGeom prst="rect">
            <a:avLst/>
          </a:prstGeom>
          <a:noFill/>
        </p:spPr>
      </p:pic>
      <p:pic>
        <p:nvPicPr>
          <p:cNvPr id="27656" name="Picture 8" descr="https://lh3.googleusercontent.com/oFrrYWg0_NVwBttwjFkrlhRrulcMl79OcGfHhRba7dQiSTa7hWMSc8geHWvA-eSkssNZ=s10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352800"/>
            <a:ext cx="1662057" cy="1371600"/>
          </a:xfrm>
          <a:prstGeom prst="rect">
            <a:avLst/>
          </a:prstGeom>
          <a:noFill/>
        </p:spPr>
      </p:pic>
      <p:pic>
        <p:nvPicPr>
          <p:cNvPr id="27658" name="Picture 10" descr="https://lh3.googleusercontent.com/pd_1pkck1GDZINGWAHOxT5Q9DVGMcm3LDJAoVrNV-c75IlHyiPm058FqJl0AecaxgkR249s=s17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5105400"/>
            <a:ext cx="3150972" cy="13716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90600" y="1828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Histogram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2743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 Plot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4200" y="4267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Pie Chart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600" y="4495800"/>
            <a:ext cx="14478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/>
              <a:t>Heat Map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5000" y="5943600"/>
            <a:ext cx="14478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/>
              <a:t>Error Bar</a:t>
            </a:r>
          </a:p>
        </p:txBody>
      </p:sp>
      <p:pic>
        <p:nvPicPr>
          <p:cNvPr id="19" name="Picture 9" descr="C:\Users\hi\Desktop\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0" name="Picture 10" descr="C:\Users\hi\Desktop\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191000" y="1066800"/>
            <a:ext cx="4953000" cy="452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matplotlib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Seaborn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Pandas</a:t>
            </a:r>
          </a:p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Vispy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bokeh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pygal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folium</a:t>
            </a:r>
          </a:p>
          <a:p>
            <a:pPr lvl="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Networkx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Data Visualization Libraries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s://lh3.googleusercontent.com/O-hbxGD53xSi_JS9j2V5QlQeIwvoJJ3LsBJduxPegPrvtBeSg8hMKUxGpwhLTRGNcmbF9w=s1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7" y="2362199"/>
            <a:ext cx="5014451" cy="914400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886200"/>
            <a:ext cx="203060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 descr="https://lh3.googleusercontent.com/0_w0WUJ5yIrJ6rjROrNoUaPheqL6w2zvFQJ_kEV0kU98qqYOqvPJtuqURw7YOOSPJO2y=s8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114800"/>
            <a:ext cx="1371599" cy="1371600"/>
          </a:xfrm>
          <a:prstGeom prst="rect">
            <a:avLst/>
          </a:prstGeom>
          <a:noFill/>
        </p:spPr>
      </p:pic>
      <p:pic>
        <p:nvPicPr>
          <p:cNvPr id="13" name="Picture 9" descr="C:\Users\hi\Desktop\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4" name="Picture 10" descr="C:\Users\hi\Desktop\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 Python 2D plotting library which produces publication quality figures in a variety of hardcopy formats and interactive environments across platforms. 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Various types of data visualization </a:t>
            </a:r>
            <a:r>
              <a:rPr lang="en-US" sz="2000" dirty="0" err="1" smtClean="0">
                <a:solidFill>
                  <a:schemeClr val="bg1"/>
                </a:solidFill>
              </a:rPr>
              <a:t>matpolotlib</a:t>
            </a:r>
            <a:r>
              <a:rPr lang="en-US" sz="2000" dirty="0" smtClean="0">
                <a:solidFill>
                  <a:schemeClr val="bg1"/>
                </a:solidFill>
              </a:rPr>
              <a:t> provides are 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Lines, bars and markers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Images, contours &amp; fields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Pie &amp; polar charts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Statistical level Plotting &amp; many more..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Visit : 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https://matplotlib.org/gallery/index.html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2" descr="https://lh3.googleusercontent.com/O-hbxGD53xSi_JS9j2V5QlQeIwvoJJ3LsBJduxPegPrvtBeSg8hMKUxGpwhLTRGNcmbF9w=s1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609600"/>
            <a:ext cx="3510116" cy="640080"/>
          </a:xfrm>
          <a:prstGeom prst="rect">
            <a:avLst/>
          </a:prstGeom>
          <a:noFill/>
        </p:spPr>
      </p:pic>
      <p:pic>
        <p:nvPicPr>
          <p:cNvPr id="25602" name="Picture 2" descr="https://lh3.googleusercontent.com/AGPLB4S76k5DNFa1DCfzND6s6SMIaLOOF0UY-qvpWopDdzys01QaG-aru3uC0QLUIMq6_Oc=s1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257800"/>
            <a:ext cx="1076325" cy="809626"/>
          </a:xfrm>
          <a:prstGeom prst="rect">
            <a:avLst/>
          </a:prstGeom>
          <a:noFill/>
        </p:spPr>
      </p:pic>
      <p:pic>
        <p:nvPicPr>
          <p:cNvPr id="25604" name="Picture 4" descr="https://lh3.googleusercontent.com/uV7y2D-5XCVq6pYfJ9s9IHmvsSwGWdhcARoxqdZlSfvbq8UPG_Ypxz-hpsqefYoL9eH3og=s17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5486400"/>
            <a:ext cx="1619250" cy="542926"/>
          </a:xfrm>
          <a:prstGeom prst="rect">
            <a:avLst/>
          </a:prstGeom>
          <a:noFill/>
        </p:spPr>
      </p:pic>
      <p:pic>
        <p:nvPicPr>
          <p:cNvPr id="25606" name="Picture 6" descr="https://lh3.googleusercontent.com/hR_CQc9BaTDTxwKixGpETn_T_yILUKdS_selSig7Kvni9-oZV86b2iTOzy551xrVv9aR4xE=s1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600" y="5257800"/>
            <a:ext cx="1076325" cy="809626"/>
          </a:xfrm>
          <a:prstGeom prst="rect">
            <a:avLst/>
          </a:prstGeom>
          <a:noFill/>
        </p:spPr>
      </p:pic>
      <p:pic>
        <p:nvPicPr>
          <p:cNvPr id="25608" name="Picture 8" descr="https://lh3.googleusercontent.com/o5XrKxGggymQhFQMDjJz6kDGM75iT2yzBuNEpebLEQpPBnWMPncTpshpSHeLX_A_rutCMw=s1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5257800"/>
            <a:ext cx="1076325" cy="809626"/>
          </a:xfrm>
          <a:prstGeom prst="rect">
            <a:avLst/>
          </a:prstGeom>
          <a:noFill/>
        </p:spPr>
      </p:pic>
      <p:pic>
        <p:nvPicPr>
          <p:cNvPr id="25609" name="Picture 9" descr="C:\Users\hi\Desktop\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58200" y="5943600"/>
            <a:ext cx="523875" cy="523875"/>
          </a:xfrm>
          <a:prstGeom prst="rect">
            <a:avLst/>
          </a:prstGeom>
          <a:noFill/>
        </p:spPr>
      </p:pic>
      <p:pic>
        <p:nvPicPr>
          <p:cNvPr id="25610" name="Picture 10" descr="C:\Users\hi\Desktop\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199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5867400"/>
            <a:ext cx="23241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Python visualization library based on </a:t>
            </a:r>
            <a:r>
              <a:rPr lang="en-US" sz="2000" dirty="0" err="1" smtClean="0">
                <a:solidFill>
                  <a:schemeClr val="bg1"/>
                </a:solidFill>
              </a:rPr>
              <a:t>matplotlib</a:t>
            </a:r>
            <a:r>
              <a:rPr lang="en-US" sz="2000" dirty="0" smtClean="0">
                <a:solidFill>
                  <a:schemeClr val="bg1"/>
                </a:solidFill>
              </a:rPr>
              <a:t>. It provides a high-level interface for drawing attractive statistical graphics. It was originally developed at Stanford University and is widely used for plotting and visualizing data. 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There are several advantages: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 possesses built-in themes for better visualizations.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 has tools built in statistical functions which reveal hidden patterns in the data set.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 has functions to visualize matrices of data which become very important when visualizing large data sets.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Visit : 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https://seaborn.pydata.org/examples/index.html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609600"/>
            <a:ext cx="203060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2819400" y="2649826"/>
            <a:ext cx="3443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5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2224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213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96</cp:revision>
  <dcterms:created xsi:type="dcterms:W3CDTF">2019-11-08T05:52:17Z</dcterms:created>
  <dcterms:modified xsi:type="dcterms:W3CDTF">2020-01-08T11:10:56Z</dcterms:modified>
</cp:coreProperties>
</file>