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08C"/>
    <a:srgbClr val="3F47E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C11C7-5881-49AA-894B-21B95324ADA6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65EF8-5B07-475E-AC56-ADDB41C67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1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2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3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4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5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6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7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8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8744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C61C9-9D17-4586-B2E5-E1A115DE627B}" type="slidenum">
              <a:rPr lang="en-ID" smtClean="0"/>
              <a:pPr/>
              <a:t>9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50264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113BCB-DB22-4289-B717-651BE3A0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2F1-713C-47C6-A296-1FE83FC1A59A}" type="datetimeFigureOut">
              <a:rPr lang="en-ID" smtClean="0"/>
              <a:pPr/>
              <a:t>16/02/2020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C457F-B132-4366-B98C-08B5FD99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74EF12-2F99-4F8F-9A1A-29918FAE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B50B-6253-4500-AA51-A1B10E09B9A7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B675ABE-3D7F-4053-B4A8-44100B61BA45}"/>
              </a:ext>
            </a:extLst>
          </p:cNvPr>
          <p:cNvSpPr/>
          <p:nvPr userDrawn="1"/>
        </p:nvSpPr>
        <p:spPr>
          <a:xfrm>
            <a:off x="1" y="5503602"/>
            <a:ext cx="2325650" cy="1354396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D764F86-A309-47A3-8AE4-9241A1C3701D}"/>
              </a:ext>
            </a:extLst>
          </p:cNvPr>
          <p:cNvSpPr/>
          <p:nvPr userDrawn="1"/>
        </p:nvSpPr>
        <p:spPr>
          <a:xfrm rot="16200000" flipH="1" flipV="1">
            <a:off x="-547557" y="547558"/>
            <a:ext cx="1628630" cy="533515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4221248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F6BD24-677A-4F43-93CA-F29C9CA4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2F1-713C-47C6-A296-1FE83FC1A59A}" type="datetimeFigureOut">
              <a:rPr lang="en-ID" smtClean="0"/>
              <a:pPr/>
              <a:t>16/02/2020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27799-76BF-42AE-AA81-40F59667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A3C53B-957A-44FB-8CFE-4BD1572E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B50B-6253-4500-AA51-A1B10E09B9A7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C2FE7D8-E3E5-4C56-A61B-AD09A1EBA3B6}"/>
              </a:ext>
            </a:extLst>
          </p:cNvPr>
          <p:cNvSpPr/>
          <p:nvPr userDrawn="1"/>
        </p:nvSpPr>
        <p:spPr>
          <a:xfrm>
            <a:off x="364408" y="357648"/>
            <a:ext cx="349334" cy="4570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03CC948-141E-4253-A0AC-62A0F7BC38CF}"/>
              </a:ext>
            </a:extLst>
          </p:cNvPr>
          <p:cNvSpPr/>
          <p:nvPr userDrawn="1"/>
        </p:nvSpPr>
        <p:spPr>
          <a:xfrm>
            <a:off x="4114698" y="2318586"/>
            <a:ext cx="1056769" cy="1350875"/>
          </a:xfrm>
          <a:custGeom>
            <a:avLst/>
            <a:gdLst>
              <a:gd name="connsiteX0" fmla="*/ 416605 w 3000375"/>
              <a:gd name="connsiteY0" fmla="*/ 2051476 h 2876550"/>
              <a:gd name="connsiteX1" fmla="*/ 453752 w 3000375"/>
              <a:gd name="connsiteY1" fmla="*/ 2086718 h 2876550"/>
              <a:gd name="connsiteX2" fmla="*/ 693782 w 3000375"/>
              <a:gd name="connsiteY2" fmla="*/ 2587733 h 2876550"/>
              <a:gd name="connsiteX3" fmla="*/ 1266235 w 3000375"/>
              <a:gd name="connsiteY3" fmla="*/ 2876341 h 2876550"/>
              <a:gd name="connsiteX4" fmla="*/ 2077765 w 3000375"/>
              <a:gd name="connsiteY4" fmla="*/ 2280076 h 2876550"/>
              <a:gd name="connsiteX5" fmla="*/ 2608307 w 3000375"/>
              <a:gd name="connsiteY5" fmla="*/ 1969561 h 2876550"/>
              <a:gd name="connsiteX6" fmla="*/ 3005500 w 3000375"/>
              <a:gd name="connsiteY6" fmla="*/ 1531411 h 2876550"/>
              <a:gd name="connsiteX7" fmla="*/ 2789282 w 3000375"/>
              <a:gd name="connsiteY7" fmla="*/ 931336 h 2876550"/>
              <a:gd name="connsiteX8" fmla="*/ 2661647 w 3000375"/>
              <a:gd name="connsiteY8" fmla="*/ 83611 h 2876550"/>
              <a:gd name="connsiteX9" fmla="*/ 1537697 w 3000375"/>
              <a:gd name="connsiteY9" fmla="*/ 256013 h 2876550"/>
              <a:gd name="connsiteX10" fmla="*/ 700450 w 3000375"/>
              <a:gd name="connsiteY10" fmla="*/ 112186 h 2876550"/>
              <a:gd name="connsiteX11" fmla="*/ 183242 w 3000375"/>
              <a:gd name="connsiteY11" fmla="*/ 342691 h 2876550"/>
              <a:gd name="connsiteX12" fmla="*/ 133712 w 3000375"/>
              <a:gd name="connsiteY12" fmla="*/ 784651 h 2876550"/>
              <a:gd name="connsiteX13" fmla="*/ 67990 w 3000375"/>
              <a:gd name="connsiteY13" fmla="*/ 1319003 h 2876550"/>
              <a:gd name="connsiteX14" fmla="*/ 362 w 3000375"/>
              <a:gd name="connsiteY14" fmla="*/ 1511408 h 2876550"/>
              <a:gd name="connsiteX15" fmla="*/ 34652 w 3000375"/>
              <a:gd name="connsiteY15" fmla="*/ 1660951 h 2876550"/>
              <a:gd name="connsiteX16" fmla="*/ 416605 w 3000375"/>
              <a:gd name="connsiteY16" fmla="*/ 2051476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0375" h="2876550">
                <a:moveTo>
                  <a:pt x="416605" y="2051476"/>
                </a:moveTo>
                <a:cubicBezTo>
                  <a:pt x="428987" y="2062906"/>
                  <a:pt x="441370" y="2074336"/>
                  <a:pt x="453752" y="2086718"/>
                </a:cubicBezTo>
                <a:cubicBezTo>
                  <a:pt x="596627" y="2228641"/>
                  <a:pt x="568052" y="2425808"/>
                  <a:pt x="693782" y="2587733"/>
                </a:cubicBezTo>
                <a:cubicBezTo>
                  <a:pt x="829990" y="2762993"/>
                  <a:pt x="1045255" y="2856338"/>
                  <a:pt x="1266235" y="2876341"/>
                </a:cubicBezTo>
                <a:cubicBezTo>
                  <a:pt x="1742485" y="2918251"/>
                  <a:pt x="2007280" y="2363896"/>
                  <a:pt x="2077765" y="2280076"/>
                </a:cubicBezTo>
                <a:cubicBezTo>
                  <a:pt x="2210162" y="2121008"/>
                  <a:pt x="2408282" y="2021948"/>
                  <a:pt x="2608307" y="1969561"/>
                </a:cubicBezTo>
                <a:cubicBezTo>
                  <a:pt x="2873103" y="1900028"/>
                  <a:pt x="3005500" y="1738103"/>
                  <a:pt x="3005500" y="1531411"/>
                </a:cubicBezTo>
                <a:cubicBezTo>
                  <a:pt x="3005500" y="1262806"/>
                  <a:pt x="2823572" y="1206608"/>
                  <a:pt x="2789282" y="931336"/>
                </a:cubicBezTo>
                <a:cubicBezTo>
                  <a:pt x="2763565" y="726548"/>
                  <a:pt x="3045505" y="363646"/>
                  <a:pt x="2661647" y="83611"/>
                </a:cubicBezTo>
                <a:cubicBezTo>
                  <a:pt x="2299697" y="-180232"/>
                  <a:pt x="2027282" y="265538"/>
                  <a:pt x="1537697" y="256013"/>
                </a:cubicBezTo>
                <a:cubicBezTo>
                  <a:pt x="1342435" y="252203"/>
                  <a:pt x="895712" y="104566"/>
                  <a:pt x="700450" y="112186"/>
                </a:cubicBezTo>
                <a:cubicBezTo>
                  <a:pt x="505187" y="119806"/>
                  <a:pt x="298495" y="184576"/>
                  <a:pt x="183242" y="342691"/>
                </a:cubicBezTo>
                <a:cubicBezTo>
                  <a:pt x="80372" y="484613"/>
                  <a:pt x="80372" y="630346"/>
                  <a:pt x="133712" y="784651"/>
                </a:cubicBezTo>
                <a:cubicBezTo>
                  <a:pt x="192767" y="955148"/>
                  <a:pt x="140380" y="1158031"/>
                  <a:pt x="67990" y="1319003"/>
                </a:cubicBezTo>
                <a:cubicBezTo>
                  <a:pt x="39415" y="1381868"/>
                  <a:pt x="5125" y="1442828"/>
                  <a:pt x="362" y="1511408"/>
                </a:cubicBezTo>
                <a:cubicBezTo>
                  <a:pt x="-2495" y="1562843"/>
                  <a:pt x="11792" y="1614278"/>
                  <a:pt x="34652" y="1660951"/>
                </a:cubicBezTo>
                <a:cubicBezTo>
                  <a:pt x="116567" y="1829543"/>
                  <a:pt x="281350" y="1929556"/>
                  <a:pt x="416605" y="20514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691206C-5233-404C-B1ED-13D7E2740920}"/>
              </a:ext>
            </a:extLst>
          </p:cNvPr>
          <p:cNvSpPr/>
          <p:nvPr userDrawn="1"/>
        </p:nvSpPr>
        <p:spPr>
          <a:xfrm>
            <a:off x="1011555" y="586161"/>
            <a:ext cx="1684020" cy="22031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1548D25-C53F-4E2C-B5D9-28F2AA1326F9}"/>
              </a:ext>
            </a:extLst>
          </p:cNvPr>
          <p:cNvSpPr/>
          <p:nvPr userDrawn="1"/>
        </p:nvSpPr>
        <p:spPr>
          <a:xfrm>
            <a:off x="1" y="2864085"/>
            <a:ext cx="6858000" cy="3993914"/>
          </a:xfrm>
          <a:custGeom>
            <a:avLst/>
            <a:gdLst>
              <a:gd name="connsiteX0" fmla="*/ 437530 w 8102132"/>
              <a:gd name="connsiteY0" fmla="*/ 24 h 4541836"/>
              <a:gd name="connsiteX1" fmla="*/ 2396108 w 8102132"/>
              <a:gd name="connsiteY1" fmla="*/ 737605 h 4541836"/>
              <a:gd name="connsiteX2" fmla="*/ 3636057 w 8102132"/>
              <a:gd name="connsiteY2" fmla="*/ 2249569 h 4541836"/>
              <a:gd name="connsiteX3" fmla="*/ 4666407 w 8102132"/>
              <a:gd name="connsiteY3" fmla="*/ 2702922 h 4541836"/>
              <a:gd name="connsiteX4" fmla="*/ 5896938 w 8102132"/>
              <a:gd name="connsiteY4" fmla="*/ 2728827 h 4541836"/>
              <a:gd name="connsiteX5" fmla="*/ 6955548 w 8102132"/>
              <a:gd name="connsiteY5" fmla="*/ 3131547 h 4541836"/>
              <a:gd name="connsiteX6" fmla="*/ 7973947 w 8102132"/>
              <a:gd name="connsiteY6" fmla="*/ 4341701 h 4541836"/>
              <a:gd name="connsiteX7" fmla="*/ 8102132 w 8102132"/>
              <a:gd name="connsiteY7" fmla="*/ 4541836 h 4541836"/>
              <a:gd name="connsiteX8" fmla="*/ 0 w 8102132"/>
              <a:gd name="connsiteY8" fmla="*/ 4541836 h 4541836"/>
              <a:gd name="connsiteX9" fmla="*/ 0 w 8102132"/>
              <a:gd name="connsiteY9" fmla="*/ 32726 h 4541836"/>
              <a:gd name="connsiteX10" fmla="*/ 106128 w 8102132"/>
              <a:gd name="connsiteY10" fmla="*/ 18471 h 4541836"/>
              <a:gd name="connsiteX11" fmla="*/ 437530 w 8102132"/>
              <a:gd name="connsiteY11" fmla="*/ 24 h 45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02132" h="4541836">
                <a:moveTo>
                  <a:pt x="437530" y="24"/>
                </a:moveTo>
                <a:cubicBezTo>
                  <a:pt x="1157890" y="-2742"/>
                  <a:pt x="1882330" y="237224"/>
                  <a:pt x="2396108" y="737605"/>
                </a:cubicBezTo>
                <a:cubicBezTo>
                  <a:pt x="2863590" y="1193314"/>
                  <a:pt x="3134424" y="1830364"/>
                  <a:pt x="3636057" y="2249569"/>
                </a:cubicBezTo>
                <a:cubicBezTo>
                  <a:pt x="3928088" y="2493319"/>
                  <a:pt x="4289594" y="2652287"/>
                  <a:pt x="4666407" y="2702922"/>
                </a:cubicBezTo>
                <a:cubicBezTo>
                  <a:pt x="5073836" y="2757088"/>
                  <a:pt x="5488330" y="2685259"/>
                  <a:pt x="5896938" y="2728827"/>
                </a:cubicBezTo>
                <a:cubicBezTo>
                  <a:pt x="6276106" y="2768864"/>
                  <a:pt x="6644675" y="2908992"/>
                  <a:pt x="6955548" y="3131547"/>
                </a:cubicBezTo>
                <a:cubicBezTo>
                  <a:pt x="7388294" y="3442860"/>
                  <a:pt x="7683966" y="3888025"/>
                  <a:pt x="7973947" y="4341701"/>
                </a:cubicBezTo>
                <a:lnTo>
                  <a:pt x="8102132" y="4541836"/>
                </a:lnTo>
                <a:lnTo>
                  <a:pt x="0" y="4541836"/>
                </a:lnTo>
                <a:lnTo>
                  <a:pt x="0" y="32726"/>
                </a:lnTo>
                <a:lnTo>
                  <a:pt x="106128" y="18471"/>
                </a:lnTo>
                <a:cubicBezTo>
                  <a:pt x="215977" y="6620"/>
                  <a:pt x="326705" y="450"/>
                  <a:pt x="437530" y="24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AFD08AF-3BF5-435E-85B1-BFB976298C0F}"/>
              </a:ext>
            </a:extLst>
          </p:cNvPr>
          <p:cNvSpPr/>
          <p:nvPr userDrawn="1"/>
        </p:nvSpPr>
        <p:spPr>
          <a:xfrm>
            <a:off x="1665928" y="0"/>
            <a:ext cx="7478072" cy="1439490"/>
          </a:xfrm>
          <a:custGeom>
            <a:avLst/>
            <a:gdLst>
              <a:gd name="connsiteX0" fmla="*/ 0 w 9970763"/>
              <a:gd name="connsiteY0" fmla="*/ 0 h 1439490"/>
              <a:gd name="connsiteX1" fmla="*/ 9970763 w 9970763"/>
              <a:gd name="connsiteY1" fmla="*/ 0 h 1439490"/>
              <a:gd name="connsiteX2" fmla="*/ 9970763 w 9970763"/>
              <a:gd name="connsiteY2" fmla="*/ 1396938 h 1439490"/>
              <a:gd name="connsiteX3" fmla="*/ 9848417 w 9970763"/>
              <a:gd name="connsiteY3" fmla="*/ 1416250 h 1439490"/>
              <a:gd name="connsiteX4" fmla="*/ 9645747 w 9970763"/>
              <a:gd name="connsiteY4" fmla="*/ 1434779 h 1439490"/>
              <a:gd name="connsiteX5" fmla="*/ 8226157 w 9970763"/>
              <a:gd name="connsiteY5" fmla="*/ 1143928 h 1439490"/>
              <a:gd name="connsiteX6" fmla="*/ 6878902 w 9970763"/>
              <a:gd name="connsiteY6" fmla="*/ 325628 h 1439490"/>
              <a:gd name="connsiteX7" fmla="*/ 5454790 w 9970763"/>
              <a:gd name="connsiteY7" fmla="*/ 107114 h 1439490"/>
              <a:gd name="connsiteX8" fmla="*/ 3076749 w 9970763"/>
              <a:gd name="connsiteY8" fmla="*/ 889246 h 1439490"/>
              <a:gd name="connsiteX9" fmla="*/ 110298 w 9970763"/>
              <a:gd name="connsiteY9" fmla="*/ 92851 h 143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70763" h="1439490">
                <a:moveTo>
                  <a:pt x="0" y="0"/>
                </a:moveTo>
                <a:lnTo>
                  <a:pt x="9970763" y="0"/>
                </a:lnTo>
                <a:lnTo>
                  <a:pt x="9970763" y="1396938"/>
                </a:lnTo>
                <a:lnTo>
                  <a:pt x="9848417" y="1416250"/>
                </a:lnTo>
                <a:cubicBezTo>
                  <a:pt x="9781383" y="1424666"/>
                  <a:pt x="9713844" y="1430917"/>
                  <a:pt x="9645747" y="1434779"/>
                </a:cubicBezTo>
                <a:cubicBezTo>
                  <a:pt x="9157480" y="1463412"/>
                  <a:pt x="8663186" y="1360936"/>
                  <a:pt x="8226157" y="1143928"/>
                </a:cubicBezTo>
                <a:cubicBezTo>
                  <a:pt x="7754467" y="908837"/>
                  <a:pt x="7355113" y="547158"/>
                  <a:pt x="6878902" y="325628"/>
                </a:cubicBezTo>
                <a:cubicBezTo>
                  <a:pt x="6437351" y="120677"/>
                  <a:pt x="5937030" y="43820"/>
                  <a:pt x="5454790" y="107114"/>
                </a:cubicBezTo>
                <a:cubicBezTo>
                  <a:pt x="4624437" y="217124"/>
                  <a:pt x="3895049" y="718955"/>
                  <a:pt x="3076749" y="889246"/>
                </a:cubicBezTo>
                <a:cubicBezTo>
                  <a:pt x="2041162" y="1105405"/>
                  <a:pt x="939346" y="754675"/>
                  <a:pt x="110298" y="92851"/>
                </a:cubicBezTo>
                <a:close/>
              </a:path>
            </a:pathLst>
          </a:custGeom>
          <a:gradFill flip="none" rotWithShape="1"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  <a:tileRect/>
          </a:gradFill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274AC46-B949-4DA6-B3D7-279173C867ED}"/>
              </a:ext>
            </a:extLst>
          </p:cNvPr>
          <p:cNvSpPr/>
          <p:nvPr userDrawn="1"/>
        </p:nvSpPr>
        <p:spPr>
          <a:xfrm>
            <a:off x="6066575" y="4936192"/>
            <a:ext cx="3077425" cy="1921809"/>
          </a:xfrm>
          <a:custGeom>
            <a:avLst/>
            <a:gdLst>
              <a:gd name="connsiteX0" fmla="*/ 2953963 w 4103233"/>
              <a:gd name="connsiteY0" fmla="*/ 0 h 1921809"/>
              <a:gd name="connsiteX1" fmla="*/ 4047222 w 4103233"/>
              <a:gd name="connsiteY1" fmla="*/ 189476 h 1921809"/>
              <a:gd name="connsiteX2" fmla="*/ 4103233 w 4103233"/>
              <a:gd name="connsiteY2" fmla="*/ 211758 h 1921809"/>
              <a:gd name="connsiteX3" fmla="*/ 4103233 w 4103233"/>
              <a:gd name="connsiteY3" fmla="*/ 1921809 h 1921809"/>
              <a:gd name="connsiteX4" fmla="*/ 0 w 4103233"/>
              <a:gd name="connsiteY4" fmla="*/ 1921809 h 1921809"/>
              <a:gd name="connsiteX5" fmla="*/ 110545 w 4103233"/>
              <a:gd name="connsiteY5" fmla="*/ 1692332 h 1921809"/>
              <a:gd name="connsiteX6" fmla="*/ 2953963 w 4103233"/>
              <a:gd name="connsiteY6" fmla="*/ 0 h 192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3233" h="1921809">
                <a:moveTo>
                  <a:pt x="2953963" y="0"/>
                </a:moveTo>
                <a:cubicBezTo>
                  <a:pt x="3337659" y="0"/>
                  <a:pt x="3705746" y="66827"/>
                  <a:pt x="4047222" y="189476"/>
                </a:cubicBezTo>
                <a:lnTo>
                  <a:pt x="4103233" y="211758"/>
                </a:lnTo>
                <a:lnTo>
                  <a:pt x="4103233" y="1921809"/>
                </a:lnTo>
                <a:lnTo>
                  <a:pt x="0" y="1921809"/>
                </a:lnTo>
                <a:lnTo>
                  <a:pt x="110545" y="1692332"/>
                </a:lnTo>
                <a:cubicBezTo>
                  <a:pt x="658139" y="684303"/>
                  <a:pt x="1726137" y="0"/>
                  <a:pt x="2953963" y="0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FB4C8DB-A018-4681-8805-618E5CEE879A}"/>
              </a:ext>
            </a:extLst>
          </p:cNvPr>
          <p:cNvSpPr/>
          <p:nvPr userDrawn="1"/>
        </p:nvSpPr>
        <p:spPr>
          <a:xfrm flipH="1">
            <a:off x="2" y="4936192"/>
            <a:ext cx="3077425" cy="1921809"/>
          </a:xfrm>
          <a:custGeom>
            <a:avLst/>
            <a:gdLst>
              <a:gd name="connsiteX0" fmla="*/ 2953963 w 4103233"/>
              <a:gd name="connsiteY0" fmla="*/ 0 h 1921809"/>
              <a:gd name="connsiteX1" fmla="*/ 4047222 w 4103233"/>
              <a:gd name="connsiteY1" fmla="*/ 189476 h 1921809"/>
              <a:gd name="connsiteX2" fmla="*/ 4103233 w 4103233"/>
              <a:gd name="connsiteY2" fmla="*/ 211758 h 1921809"/>
              <a:gd name="connsiteX3" fmla="*/ 4103233 w 4103233"/>
              <a:gd name="connsiteY3" fmla="*/ 1921809 h 1921809"/>
              <a:gd name="connsiteX4" fmla="*/ 0 w 4103233"/>
              <a:gd name="connsiteY4" fmla="*/ 1921809 h 1921809"/>
              <a:gd name="connsiteX5" fmla="*/ 110545 w 4103233"/>
              <a:gd name="connsiteY5" fmla="*/ 1692332 h 1921809"/>
              <a:gd name="connsiteX6" fmla="*/ 2953963 w 4103233"/>
              <a:gd name="connsiteY6" fmla="*/ 0 h 192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3233" h="1921809">
                <a:moveTo>
                  <a:pt x="2953963" y="0"/>
                </a:moveTo>
                <a:cubicBezTo>
                  <a:pt x="3337659" y="0"/>
                  <a:pt x="3705746" y="66827"/>
                  <a:pt x="4047222" y="189476"/>
                </a:cubicBezTo>
                <a:lnTo>
                  <a:pt x="4103233" y="211758"/>
                </a:lnTo>
                <a:lnTo>
                  <a:pt x="4103233" y="1921809"/>
                </a:lnTo>
                <a:lnTo>
                  <a:pt x="0" y="1921809"/>
                </a:lnTo>
                <a:lnTo>
                  <a:pt x="110545" y="1692332"/>
                </a:lnTo>
                <a:cubicBezTo>
                  <a:pt x="658139" y="684303"/>
                  <a:pt x="1726137" y="0"/>
                  <a:pt x="2953963" y="0"/>
                </a:cubicBezTo>
                <a:close/>
              </a:path>
            </a:pathLst>
          </a:custGeom>
          <a:gradFill>
            <a:gsLst>
              <a:gs pos="0">
                <a:srgbClr val="5EE2B1"/>
              </a:gs>
              <a:gs pos="100000">
                <a:srgbClr val="115EC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1187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15EC7"/>
                </a:solidFill>
              </a:rPr>
              <a:t>WELCOME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300296" y="1207437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33650"/>
            <a:ext cx="7620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727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="" xmlns:a16="http://schemas.microsoft.com/office/drawing/2014/main" id="{B8D28336-9E4A-4CEB-AC8A-4C3A1CD2138F}"/>
              </a:ext>
            </a:extLst>
          </p:cNvPr>
          <p:cNvSpPr/>
          <p:nvPr/>
        </p:nvSpPr>
        <p:spPr>
          <a:xfrm>
            <a:off x="2193016" y="2666055"/>
            <a:ext cx="825500" cy="1100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58799" y="2106131"/>
            <a:ext cx="3268433" cy="2278375"/>
            <a:chOff x="1282700" y="2735575"/>
            <a:chExt cx="3340100" cy="1746250"/>
          </a:xfrm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2359025" y="3007038"/>
              <a:ext cx="1190625" cy="1200150"/>
            </a:xfrm>
            <a:custGeom>
              <a:avLst/>
              <a:gdLst>
                <a:gd name="T0" fmla="*/ 2 w 374"/>
                <a:gd name="T1" fmla="*/ 188 h 376"/>
                <a:gd name="T2" fmla="*/ 180 w 374"/>
                <a:gd name="T3" fmla="*/ 4 h 376"/>
                <a:gd name="T4" fmla="*/ 371 w 374"/>
                <a:gd name="T5" fmla="*/ 182 h 376"/>
                <a:gd name="T6" fmla="*/ 193 w 374"/>
                <a:gd name="T7" fmla="*/ 373 h 376"/>
                <a:gd name="T8" fmla="*/ 2 w 374"/>
                <a:gd name="T9" fmla="*/ 188 h 376"/>
                <a:gd name="T10" fmla="*/ 72 w 374"/>
                <a:gd name="T11" fmla="*/ 145 h 376"/>
                <a:gd name="T12" fmla="*/ 143 w 374"/>
                <a:gd name="T13" fmla="*/ 303 h 376"/>
                <a:gd name="T14" fmla="*/ 298 w 374"/>
                <a:gd name="T15" fmla="*/ 238 h 376"/>
                <a:gd name="T16" fmla="*/ 243 w 374"/>
                <a:gd name="T17" fmla="*/ 80 h 376"/>
                <a:gd name="T18" fmla="*/ 155 w 374"/>
                <a:gd name="T19" fmla="*/ 70 h 376"/>
                <a:gd name="T20" fmla="*/ 120 w 374"/>
                <a:gd name="T21" fmla="*/ 87 h 376"/>
                <a:gd name="T22" fmla="*/ 163 w 374"/>
                <a:gd name="T23" fmla="*/ 95 h 376"/>
                <a:gd name="T24" fmla="*/ 189 w 374"/>
                <a:gd name="T25" fmla="*/ 131 h 376"/>
                <a:gd name="T26" fmla="*/ 155 w 374"/>
                <a:gd name="T27" fmla="*/ 199 h 376"/>
                <a:gd name="T28" fmla="*/ 121 w 374"/>
                <a:gd name="T29" fmla="*/ 202 h 376"/>
                <a:gd name="T30" fmla="*/ 72 w 374"/>
                <a:gd name="T31" fmla="*/ 14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4" h="376">
                  <a:moveTo>
                    <a:pt x="2" y="188"/>
                  </a:moveTo>
                  <a:cubicBezTo>
                    <a:pt x="1" y="86"/>
                    <a:pt x="85" y="6"/>
                    <a:pt x="180" y="4"/>
                  </a:cubicBezTo>
                  <a:cubicBezTo>
                    <a:pt x="289" y="0"/>
                    <a:pt x="369" y="88"/>
                    <a:pt x="371" y="182"/>
                  </a:cubicBezTo>
                  <a:cubicBezTo>
                    <a:pt x="374" y="291"/>
                    <a:pt x="286" y="370"/>
                    <a:pt x="193" y="373"/>
                  </a:cubicBezTo>
                  <a:cubicBezTo>
                    <a:pt x="85" y="376"/>
                    <a:pt x="0" y="288"/>
                    <a:pt x="2" y="188"/>
                  </a:cubicBezTo>
                  <a:close/>
                  <a:moveTo>
                    <a:pt x="72" y="145"/>
                  </a:moveTo>
                  <a:cubicBezTo>
                    <a:pt x="48" y="213"/>
                    <a:pt x="83" y="280"/>
                    <a:pt x="143" y="303"/>
                  </a:cubicBezTo>
                  <a:cubicBezTo>
                    <a:pt x="202" y="325"/>
                    <a:pt x="270" y="301"/>
                    <a:pt x="298" y="238"/>
                  </a:cubicBezTo>
                  <a:cubicBezTo>
                    <a:pt x="323" y="184"/>
                    <a:pt x="305" y="113"/>
                    <a:pt x="243" y="80"/>
                  </a:cubicBezTo>
                  <a:cubicBezTo>
                    <a:pt x="215" y="65"/>
                    <a:pt x="185" y="62"/>
                    <a:pt x="155" y="70"/>
                  </a:cubicBezTo>
                  <a:cubicBezTo>
                    <a:pt x="142" y="74"/>
                    <a:pt x="130" y="78"/>
                    <a:pt x="120" y="87"/>
                  </a:cubicBezTo>
                  <a:cubicBezTo>
                    <a:pt x="135" y="84"/>
                    <a:pt x="150" y="86"/>
                    <a:pt x="163" y="95"/>
                  </a:cubicBezTo>
                  <a:cubicBezTo>
                    <a:pt x="177" y="103"/>
                    <a:pt x="186" y="115"/>
                    <a:pt x="189" y="131"/>
                  </a:cubicBezTo>
                  <a:cubicBezTo>
                    <a:pt x="195" y="159"/>
                    <a:pt x="183" y="186"/>
                    <a:pt x="155" y="199"/>
                  </a:cubicBezTo>
                  <a:cubicBezTo>
                    <a:pt x="144" y="203"/>
                    <a:pt x="132" y="205"/>
                    <a:pt x="121" y="202"/>
                  </a:cubicBezTo>
                  <a:cubicBezTo>
                    <a:pt x="91" y="195"/>
                    <a:pt x="76" y="175"/>
                    <a:pt x="72" y="14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282700" y="2735575"/>
              <a:ext cx="3340100" cy="1746250"/>
            </a:xfrm>
            <a:custGeom>
              <a:avLst/>
              <a:gdLst>
                <a:gd name="T0" fmla="*/ 1039 w 1049"/>
                <a:gd name="T1" fmla="*/ 250 h 547"/>
                <a:gd name="T2" fmla="*/ 958 w 1049"/>
                <a:gd name="T3" fmla="*/ 170 h 547"/>
                <a:gd name="T4" fmla="*/ 852 w 1049"/>
                <a:gd name="T5" fmla="*/ 94 h 547"/>
                <a:gd name="T6" fmla="*/ 765 w 1049"/>
                <a:gd name="T7" fmla="*/ 49 h 547"/>
                <a:gd name="T8" fmla="*/ 697 w 1049"/>
                <a:gd name="T9" fmla="*/ 25 h 547"/>
                <a:gd name="T10" fmla="*/ 636 w 1049"/>
                <a:gd name="T11" fmla="*/ 11 h 547"/>
                <a:gd name="T12" fmla="*/ 557 w 1049"/>
                <a:gd name="T13" fmla="*/ 1 h 547"/>
                <a:gd name="T14" fmla="*/ 532 w 1049"/>
                <a:gd name="T15" fmla="*/ 0 h 547"/>
                <a:gd name="T16" fmla="*/ 525 w 1049"/>
                <a:gd name="T17" fmla="*/ 0 h 547"/>
                <a:gd name="T18" fmla="*/ 525 w 1049"/>
                <a:gd name="T19" fmla="*/ 0 h 547"/>
                <a:gd name="T20" fmla="*/ 517 w 1049"/>
                <a:gd name="T21" fmla="*/ 0 h 547"/>
                <a:gd name="T22" fmla="*/ 492 w 1049"/>
                <a:gd name="T23" fmla="*/ 1 h 547"/>
                <a:gd name="T24" fmla="*/ 413 w 1049"/>
                <a:gd name="T25" fmla="*/ 11 h 547"/>
                <a:gd name="T26" fmla="*/ 352 w 1049"/>
                <a:gd name="T27" fmla="*/ 25 h 547"/>
                <a:gd name="T28" fmla="*/ 284 w 1049"/>
                <a:gd name="T29" fmla="*/ 49 h 547"/>
                <a:gd name="T30" fmla="*/ 197 w 1049"/>
                <a:gd name="T31" fmla="*/ 94 h 547"/>
                <a:gd name="T32" fmla="*/ 91 w 1049"/>
                <a:gd name="T33" fmla="*/ 170 h 547"/>
                <a:gd name="T34" fmla="*/ 10 w 1049"/>
                <a:gd name="T35" fmla="*/ 250 h 547"/>
                <a:gd name="T36" fmla="*/ 10 w 1049"/>
                <a:gd name="T37" fmla="*/ 296 h 547"/>
                <a:gd name="T38" fmla="*/ 36 w 1049"/>
                <a:gd name="T39" fmla="*/ 325 h 547"/>
                <a:gd name="T40" fmla="*/ 138 w 1049"/>
                <a:gd name="T41" fmla="*/ 414 h 547"/>
                <a:gd name="T42" fmla="*/ 270 w 1049"/>
                <a:gd name="T43" fmla="*/ 491 h 547"/>
                <a:gd name="T44" fmla="*/ 347 w 1049"/>
                <a:gd name="T45" fmla="*/ 520 h 547"/>
                <a:gd name="T46" fmla="*/ 393 w 1049"/>
                <a:gd name="T47" fmla="*/ 532 h 547"/>
                <a:gd name="T48" fmla="*/ 450 w 1049"/>
                <a:gd name="T49" fmla="*/ 542 h 547"/>
                <a:gd name="T50" fmla="*/ 500 w 1049"/>
                <a:gd name="T51" fmla="*/ 546 h 547"/>
                <a:gd name="T52" fmla="*/ 525 w 1049"/>
                <a:gd name="T53" fmla="*/ 547 h 547"/>
                <a:gd name="T54" fmla="*/ 525 w 1049"/>
                <a:gd name="T55" fmla="*/ 547 h 547"/>
                <a:gd name="T56" fmla="*/ 549 w 1049"/>
                <a:gd name="T57" fmla="*/ 546 h 547"/>
                <a:gd name="T58" fmla="*/ 599 w 1049"/>
                <a:gd name="T59" fmla="*/ 542 h 547"/>
                <a:gd name="T60" fmla="*/ 656 w 1049"/>
                <a:gd name="T61" fmla="*/ 532 h 547"/>
                <a:gd name="T62" fmla="*/ 702 w 1049"/>
                <a:gd name="T63" fmla="*/ 520 h 547"/>
                <a:gd name="T64" fmla="*/ 779 w 1049"/>
                <a:gd name="T65" fmla="*/ 491 h 547"/>
                <a:gd name="T66" fmla="*/ 911 w 1049"/>
                <a:gd name="T67" fmla="*/ 414 h 547"/>
                <a:gd name="T68" fmla="*/ 1013 w 1049"/>
                <a:gd name="T69" fmla="*/ 325 h 547"/>
                <a:gd name="T70" fmla="*/ 1039 w 1049"/>
                <a:gd name="T71" fmla="*/ 296 h 547"/>
                <a:gd name="T72" fmla="*/ 1039 w 1049"/>
                <a:gd name="T73" fmla="*/ 250 h 547"/>
                <a:gd name="T74" fmla="*/ 86 w 1049"/>
                <a:gd name="T75" fmla="*/ 273 h 547"/>
                <a:gd name="T76" fmla="*/ 360 w 1049"/>
                <a:gd name="T77" fmla="*/ 98 h 547"/>
                <a:gd name="T78" fmla="*/ 286 w 1049"/>
                <a:gd name="T79" fmla="*/ 273 h 547"/>
                <a:gd name="T80" fmla="*/ 360 w 1049"/>
                <a:gd name="T81" fmla="*/ 448 h 547"/>
                <a:gd name="T82" fmla="*/ 86 w 1049"/>
                <a:gd name="T83" fmla="*/ 273 h 547"/>
                <a:gd name="T84" fmla="*/ 525 w 1049"/>
                <a:gd name="T85" fmla="*/ 458 h 547"/>
                <a:gd name="T86" fmla="*/ 525 w 1049"/>
                <a:gd name="T87" fmla="*/ 458 h 547"/>
                <a:gd name="T88" fmla="*/ 340 w 1049"/>
                <a:gd name="T89" fmla="*/ 273 h 547"/>
                <a:gd name="T90" fmla="*/ 518 w 1049"/>
                <a:gd name="T91" fmla="*/ 89 h 547"/>
                <a:gd name="T92" fmla="*/ 525 w 1049"/>
                <a:gd name="T93" fmla="*/ 89 h 547"/>
                <a:gd name="T94" fmla="*/ 525 w 1049"/>
                <a:gd name="T95" fmla="*/ 89 h 547"/>
                <a:gd name="T96" fmla="*/ 531 w 1049"/>
                <a:gd name="T97" fmla="*/ 89 h 547"/>
                <a:gd name="T98" fmla="*/ 709 w 1049"/>
                <a:gd name="T99" fmla="*/ 273 h 547"/>
                <a:gd name="T100" fmla="*/ 525 w 1049"/>
                <a:gd name="T101" fmla="*/ 458 h 547"/>
                <a:gd name="T102" fmla="*/ 689 w 1049"/>
                <a:gd name="T103" fmla="*/ 448 h 547"/>
                <a:gd name="T104" fmla="*/ 763 w 1049"/>
                <a:gd name="T105" fmla="*/ 273 h 547"/>
                <a:gd name="T106" fmla="*/ 689 w 1049"/>
                <a:gd name="T107" fmla="*/ 98 h 547"/>
                <a:gd name="T108" fmla="*/ 963 w 1049"/>
                <a:gd name="T109" fmla="*/ 273 h 547"/>
                <a:gd name="T110" fmla="*/ 689 w 1049"/>
                <a:gd name="T111" fmla="*/ 44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9" h="547">
                  <a:moveTo>
                    <a:pt x="1039" y="250"/>
                  </a:moveTo>
                  <a:cubicBezTo>
                    <a:pt x="1014" y="221"/>
                    <a:pt x="987" y="195"/>
                    <a:pt x="958" y="170"/>
                  </a:cubicBezTo>
                  <a:cubicBezTo>
                    <a:pt x="925" y="141"/>
                    <a:pt x="890" y="116"/>
                    <a:pt x="852" y="94"/>
                  </a:cubicBezTo>
                  <a:cubicBezTo>
                    <a:pt x="824" y="77"/>
                    <a:pt x="795" y="62"/>
                    <a:pt x="765" y="49"/>
                  </a:cubicBezTo>
                  <a:cubicBezTo>
                    <a:pt x="743" y="40"/>
                    <a:pt x="720" y="32"/>
                    <a:pt x="697" y="25"/>
                  </a:cubicBezTo>
                  <a:cubicBezTo>
                    <a:pt x="677" y="19"/>
                    <a:pt x="656" y="15"/>
                    <a:pt x="636" y="11"/>
                  </a:cubicBezTo>
                  <a:cubicBezTo>
                    <a:pt x="610" y="5"/>
                    <a:pt x="584" y="2"/>
                    <a:pt x="557" y="1"/>
                  </a:cubicBezTo>
                  <a:cubicBezTo>
                    <a:pt x="549" y="0"/>
                    <a:pt x="540" y="0"/>
                    <a:pt x="532" y="0"/>
                  </a:cubicBezTo>
                  <a:cubicBezTo>
                    <a:pt x="532" y="0"/>
                    <a:pt x="529" y="0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20" y="0"/>
                    <a:pt x="517" y="0"/>
                    <a:pt x="517" y="0"/>
                  </a:cubicBezTo>
                  <a:cubicBezTo>
                    <a:pt x="509" y="0"/>
                    <a:pt x="500" y="0"/>
                    <a:pt x="492" y="1"/>
                  </a:cubicBezTo>
                  <a:cubicBezTo>
                    <a:pt x="466" y="2"/>
                    <a:pt x="439" y="5"/>
                    <a:pt x="413" y="11"/>
                  </a:cubicBezTo>
                  <a:cubicBezTo>
                    <a:pt x="393" y="15"/>
                    <a:pt x="372" y="19"/>
                    <a:pt x="352" y="25"/>
                  </a:cubicBezTo>
                  <a:cubicBezTo>
                    <a:pt x="329" y="32"/>
                    <a:pt x="306" y="40"/>
                    <a:pt x="284" y="49"/>
                  </a:cubicBezTo>
                  <a:cubicBezTo>
                    <a:pt x="254" y="62"/>
                    <a:pt x="225" y="77"/>
                    <a:pt x="197" y="94"/>
                  </a:cubicBezTo>
                  <a:cubicBezTo>
                    <a:pt x="159" y="116"/>
                    <a:pt x="124" y="141"/>
                    <a:pt x="91" y="170"/>
                  </a:cubicBezTo>
                  <a:cubicBezTo>
                    <a:pt x="62" y="195"/>
                    <a:pt x="35" y="221"/>
                    <a:pt x="10" y="250"/>
                  </a:cubicBezTo>
                  <a:cubicBezTo>
                    <a:pt x="0" y="263"/>
                    <a:pt x="0" y="283"/>
                    <a:pt x="10" y="296"/>
                  </a:cubicBezTo>
                  <a:cubicBezTo>
                    <a:pt x="19" y="306"/>
                    <a:pt x="27" y="316"/>
                    <a:pt x="36" y="325"/>
                  </a:cubicBezTo>
                  <a:cubicBezTo>
                    <a:pt x="67" y="358"/>
                    <a:pt x="101" y="388"/>
                    <a:pt x="138" y="414"/>
                  </a:cubicBezTo>
                  <a:cubicBezTo>
                    <a:pt x="179" y="444"/>
                    <a:pt x="223" y="471"/>
                    <a:pt x="270" y="491"/>
                  </a:cubicBezTo>
                  <a:cubicBezTo>
                    <a:pt x="275" y="494"/>
                    <a:pt x="331" y="515"/>
                    <a:pt x="347" y="520"/>
                  </a:cubicBezTo>
                  <a:cubicBezTo>
                    <a:pt x="362" y="524"/>
                    <a:pt x="377" y="529"/>
                    <a:pt x="393" y="532"/>
                  </a:cubicBezTo>
                  <a:cubicBezTo>
                    <a:pt x="412" y="536"/>
                    <a:pt x="431" y="539"/>
                    <a:pt x="450" y="542"/>
                  </a:cubicBezTo>
                  <a:cubicBezTo>
                    <a:pt x="467" y="544"/>
                    <a:pt x="483" y="546"/>
                    <a:pt x="500" y="546"/>
                  </a:cubicBezTo>
                  <a:cubicBezTo>
                    <a:pt x="508" y="547"/>
                    <a:pt x="516" y="547"/>
                    <a:pt x="525" y="547"/>
                  </a:cubicBezTo>
                  <a:cubicBezTo>
                    <a:pt x="525" y="547"/>
                    <a:pt x="525" y="547"/>
                    <a:pt x="525" y="547"/>
                  </a:cubicBezTo>
                  <a:cubicBezTo>
                    <a:pt x="533" y="547"/>
                    <a:pt x="541" y="547"/>
                    <a:pt x="549" y="546"/>
                  </a:cubicBezTo>
                  <a:cubicBezTo>
                    <a:pt x="566" y="546"/>
                    <a:pt x="582" y="544"/>
                    <a:pt x="599" y="542"/>
                  </a:cubicBezTo>
                  <a:cubicBezTo>
                    <a:pt x="618" y="539"/>
                    <a:pt x="637" y="536"/>
                    <a:pt x="656" y="532"/>
                  </a:cubicBezTo>
                  <a:cubicBezTo>
                    <a:pt x="672" y="529"/>
                    <a:pt x="687" y="524"/>
                    <a:pt x="702" y="520"/>
                  </a:cubicBezTo>
                  <a:cubicBezTo>
                    <a:pt x="718" y="515"/>
                    <a:pt x="774" y="494"/>
                    <a:pt x="779" y="491"/>
                  </a:cubicBezTo>
                  <a:cubicBezTo>
                    <a:pt x="826" y="471"/>
                    <a:pt x="870" y="444"/>
                    <a:pt x="911" y="414"/>
                  </a:cubicBezTo>
                  <a:cubicBezTo>
                    <a:pt x="948" y="388"/>
                    <a:pt x="982" y="358"/>
                    <a:pt x="1013" y="325"/>
                  </a:cubicBezTo>
                  <a:cubicBezTo>
                    <a:pt x="1022" y="316"/>
                    <a:pt x="1031" y="306"/>
                    <a:pt x="1039" y="296"/>
                  </a:cubicBezTo>
                  <a:cubicBezTo>
                    <a:pt x="1049" y="283"/>
                    <a:pt x="1049" y="263"/>
                    <a:pt x="1039" y="250"/>
                  </a:cubicBezTo>
                  <a:close/>
                  <a:moveTo>
                    <a:pt x="86" y="273"/>
                  </a:moveTo>
                  <a:cubicBezTo>
                    <a:pt x="164" y="193"/>
                    <a:pt x="254" y="133"/>
                    <a:pt x="360" y="98"/>
                  </a:cubicBezTo>
                  <a:cubicBezTo>
                    <a:pt x="312" y="147"/>
                    <a:pt x="286" y="205"/>
                    <a:pt x="286" y="273"/>
                  </a:cubicBezTo>
                  <a:cubicBezTo>
                    <a:pt x="286" y="342"/>
                    <a:pt x="312" y="399"/>
                    <a:pt x="360" y="448"/>
                  </a:cubicBezTo>
                  <a:cubicBezTo>
                    <a:pt x="254" y="414"/>
                    <a:pt x="164" y="353"/>
                    <a:pt x="86" y="273"/>
                  </a:cubicBezTo>
                  <a:close/>
                  <a:moveTo>
                    <a:pt x="525" y="458"/>
                  </a:moveTo>
                  <a:cubicBezTo>
                    <a:pt x="525" y="458"/>
                    <a:pt x="525" y="458"/>
                    <a:pt x="525" y="458"/>
                  </a:cubicBezTo>
                  <a:cubicBezTo>
                    <a:pt x="420" y="458"/>
                    <a:pt x="338" y="371"/>
                    <a:pt x="340" y="273"/>
                  </a:cubicBezTo>
                  <a:cubicBezTo>
                    <a:pt x="339" y="171"/>
                    <a:pt x="423" y="91"/>
                    <a:pt x="518" y="89"/>
                  </a:cubicBezTo>
                  <a:cubicBezTo>
                    <a:pt x="520" y="89"/>
                    <a:pt x="522" y="89"/>
                    <a:pt x="525" y="89"/>
                  </a:cubicBezTo>
                  <a:cubicBezTo>
                    <a:pt x="525" y="89"/>
                    <a:pt x="525" y="89"/>
                    <a:pt x="525" y="89"/>
                  </a:cubicBezTo>
                  <a:cubicBezTo>
                    <a:pt x="527" y="89"/>
                    <a:pt x="529" y="89"/>
                    <a:pt x="531" y="89"/>
                  </a:cubicBezTo>
                  <a:cubicBezTo>
                    <a:pt x="626" y="91"/>
                    <a:pt x="710" y="171"/>
                    <a:pt x="709" y="273"/>
                  </a:cubicBezTo>
                  <a:cubicBezTo>
                    <a:pt x="711" y="371"/>
                    <a:pt x="629" y="458"/>
                    <a:pt x="525" y="458"/>
                  </a:cubicBezTo>
                  <a:close/>
                  <a:moveTo>
                    <a:pt x="689" y="448"/>
                  </a:moveTo>
                  <a:cubicBezTo>
                    <a:pt x="737" y="399"/>
                    <a:pt x="763" y="342"/>
                    <a:pt x="763" y="273"/>
                  </a:cubicBezTo>
                  <a:cubicBezTo>
                    <a:pt x="763" y="205"/>
                    <a:pt x="737" y="147"/>
                    <a:pt x="689" y="98"/>
                  </a:cubicBezTo>
                  <a:cubicBezTo>
                    <a:pt x="795" y="133"/>
                    <a:pt x="885" y="193"/>
                    <a:pt x="963" y="273"/>
                  </a:cubicBezTo>
                  <a:cubicBezTo>
                    <a:pt x="885" y="353"/>
                    <a:pt x="795" y="414"/>
                    <a:pt x="689" y="4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4038600" y="2438400"/>
            <a:ext cx="4572000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 smtClean="0">
                <a:latin typeface="Open Sans" panose="020B0606030504020204" pitchFamily="34" charset="0"/>
              </a:rPr>
              <a:t>To </a:t>
            </a:r>
            <a:r>
              <a:rPr lang="en-US" sz="2000" dirty="0">
                <a:latin typeface="Open Sans" panose="020B0606030504020204" pitchFamily="34" charset="0"/>
              </a:rPr>
              <a:t>become a trustworthy partner to </a:t>
            </a:r>
            <a:r>
              <a:rPr lang="en-US" sz="2000" dirty="0" smtClean="0">
                <a:latin typeface="Open Sans" panose="020B0606030504020204" pitchFamily="34" charset="0"/>
              </a:rPr>
              <a:t>the global </a:t>
            </a:r>
            <a:r>
              <a:rPr lang="en-US" sz="2000" dirty="0">
                <a:latin typeface="Open Sans" panose="020B0606030504020204" pitchFamily="34" charset="0"/>
              </a:rPr>
              <a:t>business leaders / education </a:t>
            </a:r>
            <a:r>
              <a:rPr lang="en-US" sz="2000" dirty="0" smtClean="0">
                <a:latin typeface="Open Sans" panose="020B0606030504020204" pitchFamily="34" charset="0"/>
              </a:rPr>
              <a:t>institutions to </a:t>
            </a:r>
            <a:r>
              <a:rPr lang="en-US" sz="2000" dirty="0">
                <a:latin typeface="Open Sans" panose="020B0606030504020204" pitchFamily="34" charset="0"/>
              </a:rPr>
              <a:t>upgrade the technical skillset of their </a:t>
            </a:r>
            <a:r>
              <a:rPr lang="en-US" sz="2000" dirty="0" smtClean="0">
                <a:latin typeface="Open Sans" panose="020B0606030504020204" pitchFamily="34" charset="0"/>
              </a:rPr>
              <a:t>human </a:t>
            </a:r>
            <a:r>
              <a:rPr lang="en-US" sz="2000" dirty="0">
                <a:latin typeface="Open Sans" panose="020B0606030504020204" pitchFamily="34" charset="0"/>
              </a:rPr>
              <a:t>resources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676400" y="228600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Vision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-3352800" y="304800"/>
            <a:ext cx="95250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115EC7"/>
                </a:solidFill>
              </a:rPr>
              <a:t>Vision</a:t>
            </a:r>
          </a:p>
        </p:txBody>
      </p:sp>
      <p:pic>
        <p:nvPicPr>
          <p:cNvPr id="42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6754" y="5867404"/>
            <a:ext cx="549640" cy="523875"/>
          </a:xfrm>
          <a:prstGeom prst="rect">
            <a:avLst/>
          </a:prstGeom>
          <a:noFill/>
        </p:spPr>
      </p:pic>
      <p:pic>
        <p:nvPicPr>
          <p:cNvPr id="43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6353179"/>
            <a:ext cx="2438400" cy="504825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4DAF261-087E-4B2B-AC75-A2F8F1966964}"/>
              </a:ext>
            </a:extLst>
          </p:cNvPr>
          <p:cNvSpPr txBox="1"/>
          <p:nvPr/>
        </p:nvSpPr>
        <p:spPr>
          <a:xfrm>
            <a:off x="0" y="64008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="" xmlns:p14="http://schemas.microsoft.com/office/powerpoint/2010/main" val="11469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57200" y="53340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Goal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D9910EDC-8DAE-4076-ADE4-51A7C782CC59}"/>
              </a:ext>
            </a:extLst>
          </p:cNvPr>
          <p:cNvSpPr/>
          <p:nvPr/>
        </p:nvSpPr>
        <p:spPr>
          <a:xfrm>
            <a:off x="1425425" y="4875149"/>
            <a:ext cx="2360682" cy="31263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8175" y="2129517"/>
            <a:ext cx="3508025" cy="3231560"/>
            <a:chOff x="1111250" y="2736547"/>
            <a:chExt cx="3473207" cy="3016554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solidFill>
                  <a:srgbClr val="282F39"/>
                </a:solidFill>
                <a:latin typeface="Calibri" panose="020F0502020204030204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rgbClr val="282F39"/>
                </a:solidFill>
                <a:latin typeface="Calibri" panose="020F0502020204030204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4572000" y="2286000"/>
            <a:ext cx="4114800" cy="224676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latin typeface="Open Sans" panose="020B0606030504020204" pitchFamily="34" charset="0"/>
              </a:rPr>
              <a:t>Our  mission is to empower every computer graduate / working professional </a:t>
            </a:r>
            <a:r>
              <a:rPr lang="en-US" sz="2000" dirty="0" smtClean="0">
                <a:latin typeface="Open Sans" panose="020B0606030504020204" pitchFamily="34" charset="0"/>
              </a:rPr>
              <a:t>in </a:t>
            </a:r>
            <a:r>
              <a:rPr lang="en-US" sz="2000" dirty="0">
                <a:latin typeface="Open Sans" panose="020B0606030504020204" pitchFamily="34" charset="0"/>
              </a:rPr>
              <a:t>this rapid changing </a:t>
            </a:r>
            <a:r>
              <a:rPr lang="en-US" sz="2000" dirty="0" smtClean="0">
                <a:latin typeface="Open Sans" panose="020B0606030504020204" pitchFamily="34" charset="0"/>
              </a:rPr>
              <a:t>competitive </a:t>
            </a:r>
            <a:r>
              <a:rPr lang="en-US" sz="2000" dirty="0">
                <a:latin typeface="Open Sans" panose="020B0606030504020204" pitchFamily="34" charset="0"/>
              </a:rPr>
              <a:t>world, with the ability to </a:t>
            </a:r>
            <a:r>
              <a:rPr lang="en-US" sz="2000" dirty="0" smtClean="0">
                <a:latin typeface="Open Sans" panose="020B0606030504020204" pitchFamily="34" charset="0"/>
              </a:rPr>
              <a:t>solve the </a:t>
            </a:r>
            <a:r>
              <a:rPr lang="en-US" sz="2000" dirty="0">
                <a:latin typeface="Open Sans" panose="020B0606030504020204" pitchFamily="34" charset="0"/>
              </a:rPr>
              <a:t>business problems using the advanced AI and ML technologies.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33400" y="2057400"/>
            <a:ext cx="3508025" cy="3231560"/>
            <a:chOff x="1111250" y="2736547"/>
            <a:chExt cx="3473207" cy="3016554"/>
          </a:xfrm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812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67916" y="50084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Strategy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3B40DBA-D408-4D78-BB87-630C01DB9C71}"/>
              </a:ext>
            </a:extLst>
          </p:cNvPr>
          <p:cNvGrpSpPr/>
          <p:nvPr/>
        </p:nvGrpSpPr>
        <p:grpSpPr>
          <a:xfrm>
            <a:off x="990600" y="1752600"/>
            <a:ext cx="1752600" cy="2971799"/>
            <a:chOff x="1944652" y="1372234"/>
            <a:chExt cx="2982948" cy="3752745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2039451" y="1372234"/>
              <a:ext cx="2888149" cy="3146020"/>
            </a:xfrm>
            <a:custGeom>
              <a:avLst/>
              <a:gdLst>
                <a:gd name="T0" fmla="*/ 356 w 473"/>
                <a:gd name="T1" fmla="*/ 7 h 516"/>
                <a:gd name="T2" fmla="*/ 338 w 473"/>
                <a:gd name="T3" fmla="*/ 24 h 516"/>
                <a:gd name="T4" fmla="*/ 325 w 473"/>
                <a:gd name="T5" fmla="*/ 49 h 516"/>
                <a:gd name="T6" fmla="*/ 328 w 473"/>
                <a:gd name="T7" fmla="*/ 55 h 516"/>
                <a:gd name="T8" fmla="*/ 416 w 473"/>
                <a:gd name="T9" fmla="*/ 140 h 516"/>
                <a:gd name="T10" fmla="*/ 464 w 473"/>
                <a:gd name="T11" fmla="*/ 211 h 516"/>
                <a:gd name="T12" fmla="*/ 468 w 473"/>
                <a:gd name="T13" fmla="*/ 219 h 516"/>
                <a:gd name="T14" fmla="*/ 456 w 473"/>
                <a:gd name="T15" fmla="*/ 245 h 516"/>
                <a:gd name="T16" fmla="*/ 448 w 473"/>
                <a:gd name="T17" fmla="*/ 254 h 516"/>
                <a:gd name="T18" fmla="*/ 433 w 473"/>
                <a:gd name="T19" fmla="*/ 268 h 516"/>
                <a:gd name="T20" fmla="*/ 390 w 473"/>
                <a:gd name="T21" fmla="*/ 261 h 516"/>
                <a:gd name="T22" fmla="*/ 354 w 473"/>
                <a:gd name="T23" fmla="*/ 239 h 516"/>
                <a:gd name="T24" fmla="*/ 338 w 473"/>
                <a:gd name="T25" fmla="*/ 233 h 516"/>
                <a:gd name="T26" fmla="*/ 323 w 473"/>
                <a:gd name="T27" fmla="*/ 235 h 516"/>
                <a:gd name="T28" fmla="*/ 291 w 473"/>
                <a:gd name="T29" fmla="*/ 245 h 516"/>
                <a:gd name="T30" fmla="*/ 254 w 473"/>
                <a:gd name="T31" fmla="*/ 233 h 516"/>
                <a:gd name="T32" fmla="*/ 252 w 473"/>
                <a:gd name="T33" fmla="*/ 232 h 516"/>
                <a:gd name="T34" fmla="*/ 251 w 473"/>
                <a:gd name="T35" fmla="*/ 232 h 516"/>
                <a:gd name="T36" fmla="*/ 250 w 473"/>
                <a:gd name="T37" fmla="*/ 254 h 516"/>
                <a:gd name="T38" fmla="*/ 271 w 473"/>
                <a:gd name="T39" fmla="*/ 305 h 516"/>
                <a:gd name="T40" fmla="*/ 317 w 473"/>
                <a:gd name="T41" fmla="*/ 366 h 516"/>
                <a:gd name="T42" fmla="*/ 340 w 473"/>
                <a:gd name="T43" fmla="*/ 403 h 516"/>
                <a:gd name="T44" fmla="*/ 358 w 473"/>
                <a:gd name="T45" fmla="*/ 481 h 516"/>
                <a:gd name="T46" fmla="*/ 353 w 473"/>
                <a:gd name="T47" fmla="*/ 516 h 516"/>
                <a:gd name="T48" fmla="*/ 347 w 473"/>
                <a:gd name="T49" fmla="*/ 516 h 516"/>
                <a:gd name="T50" fmla="*/ 34 w 473"/>
                <a:gd name="T51" fmla="*/ 516 h 516"/>
                <a:gd name="T52" fmla="*/ 27 w 473"/>
                <a:gd name="T53" fmla="*/ 510 h 516"/>
                <a:gd name="T54" fmla="*/ 17 w 473"/>
                <a:gd name="T55" fmla="*/ 467 h 516"/>
                <a:gd name="T56" fmla="*/ 9 w 473"/>
                <a:gd name="T57" fmla="*/ 427 h 516"/>
                <a:gd name="T58" fmla="*/ 2 w 473"/>
                <a:gd name="T59" fmla="*/ 315 h 516"/>
                <a:gd name="T60" fmla="*/ 10 w 473"/>
                <a:gd name="T61" fmla="*/ 254 h 516"/>
                <a:gd name="T62" fmla="*/ 50 w 473"/>
                <a:gd name="T63" fmla="*/ 156 h 516"/>
                <a:gd name="T64" fmla="*/ 193 w 473"/>
                <a:gd name="T65" fmla="*/ 49 h 516"/>
                <a:gd name="T66" fmla="*/ 236 w 473"/>
                <a:gd name="T67" fmla="*/ 37 h 516"/>
                <a:gd name="T68" fmla="*/ 261 w 473"/>
                <a:gd name="T69" fmla="*/ 32 h 516"/>
                <a:gd name="T70" fmla="*/ 265 w 473"/>
                <a:gd name="T71" fmla="*/ 30 h 516"/>
                <a:gd name="T72" fmla="*/ 330 w 473"/>
                <a:gd name="T73" fmla="*/ 3 h 516"/>
                <a:gd name="T74" fmla="*/ 356 w 473"/>
                <a:gd name="T75" fmla="*/ 7 h 516"/>
                <a:gd name="T76" fmla="*/ 309 w 473"/>
                <a:gd name="T77" fmla="*/ 126 h 516"/>
                <a:gd name="T78" fmla="*/ 312 w 473"/>
                <a:gd name="T79" fmla="*/ 124 h 516"/>
                <a:gd name="T80" fmla="*/ 333 w 473"/>
                <a:gd name="T81" fmla="*/ 127 h 516"/>
                <a:gd name="T82" fmla="*/ 341 w 473"/>
                <a:gd name="T83" fmla="*/ 132 h 516"/>
                <a:gd name="T84" fmla="*/ 352 w 473"/>
                <a:gd name="T85" fmla="*/ 129 h 516"/>
                <a:gd name="T86" fmla="*/ 350 w 473"/>
                <a:gd name="T87" fmla="*/ 119 h 516"/>
                <a:gd name="T88" fmla="*/ 344 w 473"/>
                <a:gd name="T89" fmla="*/ 114 h 516"/>
                <a:gd name="T90" fmla="*/ 309 w 473"/>
                <a:gd name="T91" fmla="*/ 12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3" h="516">
                  <a:moveTo>
                    <a:pt x="356" y="7"/>
                  </a:moveTo>
                  <a:cubicBezTo>
                    <a:pt x="349" y="13"/>
                    <a:pt x="343" y="18"/>
                    <a:pt x="338" y="24"/>
                  </a:cubicBezTo>
                  <a:cubicBezTo>
                    <a:pt x="331" y="31"/>
                    <a:pt x="327" y="40"/>
                    <a:pt x="325" y="49"/>
                  </a:cubicBezTo>
                  <a:cubicBezTo>
                    <a:pt x="324" y="52"/>
                    <a:pt x="325" y="54"/>
                    <a:pt x="328" y="55"/>
                  </a:cubicBezTo>
                  <a:cubicBezTo>
                    <a:pt x="361" y="79"/>
                    <a:pt x="390" y="108"/>
                    <a:pt x="416" y="140"/>
                  </a:cubicBezTo>
                  <a:cubicBezTo>
                    <a:pt x="435" y="162"/>
                    <a:pt x="451" y="185"/>
                    <a:pt x="464" y="211"/>
                  </a:cubicBezTo>
                  <a:cubicBezTo>
                    <a:pt x="465" y="214"/>
                    <a:pt x="467" y="216"/>
                    <a:pt x="468" y="219"/>
                  </a:cubicBezTo>
                  <a:cubicBezTo>
                    <a:pt x="473" y="231"/>
                    <a:pt x="469" y="240"/>
                    <a:pt x="456" y="245"/>
                  </a:cubicBezTo>
                  <a:cubicBezTo>
                    <a:pt x="452" y="247"/>
                    <a:pt x="449" y="249"/>
                    <a:pt x="448" y="254"/>
                  </a:cubicBezTo>
                  <a:cubicBezTo>
                    <a:pt x="447" y="263"/>
                    <a:pt x="440" y="266"/>
                    <a:pt x="433" y="268"/>
                  </a:cubicBezTo>
                  <a:cubicBezTo>
                    <a:pt x="418" y="273"/>
                    <a:pt x="403" y="269"/>
                    <a:pt x="390" y="261"/>
                  </a:cubicBezTo>
                  <a:cubicBezTo>
                    <a:pt x="378" y="254"/>
                    <a:pt x="366" y="246"/>
                    <a:pt x="354" y="239"/>
                  </a:cubicBezTo>
                  <a:cubicBezTo>
                    <a:pt x="349" y="236"/>
                    <a:pt x="344" y="233"/>
                    <a:pt x="338" y="233"/>
                  </a:cubicBezTo>
                  <a:cubicBezTo>
                    <a:pt x="334" y="232"/>
                    <a:pt x="328" y="233"/>
                    <a:pt x="323" y="235"/>
                  </a:cubicBezTo>
                  <a:cubicBezTo>
                    <a:pt x="313" y="240"/>
                    <a:pt x="302" y="244"/>
                    <a:pt x="291" y="245"/>
                  </a:cubicBezTo>
                  <a:cubicBezTo>
                    <a:pt x="277" y="246"/>
                    <a:pt x="265" y="241"/>
                    <a:pt x="254" y="233"/>
                  </a:cubicBezTo>
                  <a:cubicBezTo>
                    <a:pt x="253" y="233"/>
                    <a:pt x="253" y="232"/>
                    <a:pt x="252" y="232"/>
                  </a:cubicBezTo>
                  <a:cubicBezTo>
                    <a:pt x="252" y="232"/>
                    <a:pt x="252" y="232"/>
                    <a:pt x="251" y="232"/>
                  </a:cubicBezTo>
                  <a:cubicBezTo>
                    <a:pt x="249" y="239"/>
                    <a:pt x="249" y="246"/>
                    <a:pt x="250" y="254"/>
                  </a:cubicBezTo>
                  <a:cubicBezTo>
                    <a:pt x="252" y="273"/>
                    <a:pt x="260" y="290"/>
                    <a:pt x="271" y="305"/>
                  </a:cubicBezTo>
                  <a:cubicBezTo>
                    <a:pt x="286" y="326"/>
                    <a:pt x="302" y="346"/>
                    <a:pt x="317" y="366"/>
                  </a:cubicBezTo>
                  <a:cubicBezTo>
                    <a:pt x="325" y="378"/>
                    <a:pt x="333" y="391"/>
                    <a:pt x="340" y="403"/>
                  </a:cubicBezTo>
                  <a:cubicBezTo>
                    <a:pt x="354" y="427"/>
                    <a:pt x="359" y="453"/>
                    <a:pt x="358" y="481"/>
                  </a:cubicBezTo>
                  <a:cubicBezTo>
                    <a:pt x="358" y="492"/>
                    <a:pt x="355" y="504"/>
                    <a:pt x="353" y="516"/>
                  </a:cubicBezTo>
                  <a:cubicBezTo>
                    <a:pt x="350" y="516"/>
                    <a:pt x="349" y="516"/>
                    <a:pt x="347" y="516"/>
                  </a:cubicBezTo>
                  <a:cubicBezTo>
                    <a:pt x="243" y="516"/>
                    <a:pt x="138" y="516"/>
                    <a:pt x="34" y="516"/>
                  </a:cubicBezTo>
                  <a:cubicBezTo>
                    <a:pt x="30" y="516"/>
                    <a:pt x="28" y="515"/>
                    <a:pt x="27" y="510"/>
                  </a:cubicBezTo>
                  <a:cubicBezTo>
                    <a:pt x="24" y="496"/>
                    <a:pt x="20" y="482"/>
                    <a:pt x="17" y="467"/>
                  </a:cubicBezTo>
                  <a:cubicBezTo>
                    <a:pt x="14" y="454"/>
                    <a:pt x="11" y="440"/>
                    <a:pt x="9" y="427"/>
                  </a:cubicBezTo>
                  <a:cubicBezTo>
                    <a:pt x="3" y="390"/>
                    <a:pt x="0" y="353"/>
                    <a:pt x="2" y="315"/>
                  </a:cubicBezTo>
                  <a:cubicBezTo>
                    <a:pt x="3" y="295"/>
                    <a:pt x="5" y="274"/>
                    <a:pt x="10" y="254"/>
                  </a:cubicBezTo>
                  <a:cubicBezTo>
                    <a:pt x="17" y="219"/>
                    <a:pt x="30" y="186"/>
                    <a:pt x="50" y="156"/>
                  </a:cubicBezTo>
                  <a:cubicBezTo>
                    <a:pt x="59" y="143"/>
                    <a:pt x="106" y="84"/>
                    <a:pt x="193" y="49"/>
                  </a:cubicBezTo>
                  <a:cubicBezTo>
                    <a:pt x="207" y="44"/>
                    <a:pt x="221" y="41"/>
                    <a:pt x="236" y="37"/>
                  </a:cubicBezTo>
                  <a:cubicBezTo>
                    <a:pt x="244" y="35"/>
                    <a:pt x="253" y="34"/>
                    <a:pt x="261" y="32"/>
                  </a:cubicBezTo>
                  <a:cubicBezTo>
                    <a:pt x="262" y="32"/>
                    <a:pt x="264" y="31"/>
                    <a:pt x="265" y="30"/>
                  </a:cubicBezTo>
                  <a:cubicBezTo>
                    <a:pt x="282" y="9"/>
                    <a:pt x="304" y="0"/>
                    <a:pt x="330" y="3"/>
                  </a:cubicBezTo>
                  <a:cubicBezTo>
                    <a:pt x="338" y="4"/>
                    <a:pt x="346" y="6"/>
                    <a:pt x="356" y="7"/>
                  </a:cubicBezTo>
                  <a:close/>
                  <a:moveTo>
                    <a:pt x="309" y="126"/>
                  </a:moveTo>
                  <a:cubicBezTo>
                    <a:pt x="311" y="125"/>
                    <a:pt x="311" y="125"/>
                    <a:pt x="312" y="124"/>
                  </a:cubicBezTo>
                  <a:cubicBezTo>
                    <a:pt x="320" y="119"/>
                    <a:pt x="326" y="121"/>
                    <a:pt x="333" y="127"/>
                  </a:cubicBezTo>
                  <a:cubicBezTo>
                    <a:pt x="335" y="129"/>
                    <a:pt x="338" y="131"/>
                    <a:pt x="341" y="132"/>
                  </a:cubicBezTo>
                  <a:cubicBezTo>
                    <a:pt x="346" y="134"/>
                    <a:pt x="350" y="132"/>
                    <a:pt x="352" y="129"/>
                  </a:cubicBezTo>
                  <a:cubicBezTo>
                    <a:pt x="355" y="125"/>
                    <a:pt x="353" y="121"/>
                    <a:pt x="350" y="119"/>
                  </a:cubicBezTo>
                  <a:cubicBezTo>
                    <a:pt x="349" y="117"/>
                    <a:pt x="347" y="115"/>
                    <a:pt x="344" y="114"/>
                  </a:cubicBezTo>
                  <a:cubicBezTo>
                    <a:pt x="334" y="110"/>
                    <a:pt x="316" y="115"/>
                    <a:pt x="309" y="126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926456" y="2042698"/>
              <a:ext cx="282142" cy="145621"/>
            </a:xfrm>
            <a:custGeom>
              <a:avLst/>
              <a:gdLst>
                <a:gd name="T0" fmla="*/ 0 w 46"/>
                <a:gd name="T1" fmla="*/ 16 h 24"/>
                <a:gd name="T2" fmla="*/ 35 w 46"/>
                <a:gd name="T3" fmla="*/ 4 h 24"/>
                <a:gd name="T4" fmla="*/ 41 w 46"/>
                <a:gd name="T5" fmla="*/ 9 h 24"/>
                <a:gd name="T6" fmla="*/ 43 w 46"/>
                <a:gd name="T7" fmla="*/ 19 h 24"/>
                <a:gd name="T8" fmla="*/ 32 w 46"/>
                <a:gd name="T9" fmla="*/ 22 h 24"/>
                <a:gd name="T10" fmla="*/ 24 w 46"/>
                <a:gd name="T11" fmla="*/ 17 h 24"/>
                <a:gd name="T12" fmla="*/ 3 w 46"/>
                <a:gd name="T13" fmla="*/ 14 h 24"/>
                <a:gd name="T14" fmla="*/ 0 w 46"/>
                <a:gd name="T1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4">
                  <a:moveTo>
                    <a:pt x="0" y="16"/>
                  </a:moveTo>
                  <a:cubicBezTo>
                    <a:pt x="7" y="5"/>
                    <a:pt x="25" y="0"/>
                    <a:pt x="35" y="4"/>
                  </a:cubicBezTo>
                  <a:cubicBezTo>
                    <a:pt x="38" y="5"/>
                    <a:pt x="40" y="7"/>
                    <a:pt x="41" y="9"/>
                  </a:cubicBezTo>
                  <a:cubicBezTo>
                    <a:pt x="44" y="11"/>
                    <a:pt x="46" y="15"/>
                    <a:pt x="43" y="19"/>
                  </a:cubicBezTo>
                  <a:cubicBezTo>
                    <a:pt x="41" y="22"/>
                    <a:pt x="37" y="24"/>
                    <a:pt x="32" y="22"/>
                  </a:cubicBezTo>
                  <a:cubicBezTo>
                    <a:pt x="29" y="21"/>
                    <a:pt x="26" y="19"/>
                    <a:pt x="24" y="17"/>
                  </a:cubicBezTo>
                  <a:cubicBezTo>
                    <a:pt x="17" y="11"/>
                    <a:pt x="11" y="9"/>
                    <a:pt x="3" y="14"/>
                  </a:cubicBezTo>
                  <a:cubicBezTo>
                    <a:pt x="2" y="15"/>
                    <a:pt x="2" y="15"/>
                    <a:pt x="0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: Rounded Corners 2">
              <a:extLst>
                <a:ext uri="{FF2B5EF4-FFF2-40B4-BE49-F238E27FC236}">
                  <a16:creationId xmlns:a16="http://schemas.microsoft.com/office/drawing/2014/main" xmlns="" id="{1CBF1C52-CB46-4BF6-A27A-B43D3999BE1D}"/>
                </a:ext>
              </a:extLst>
            </p:cNvPr>
            <p:cNvSpPr/>
            <p:nvPr/>
          </p:nvSpPr>
          <p:spPr>
            <a:xfrm>
              <a:off x="1944652" y="4642609"/>
              <a:ext cx="2508929" cy="48237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200400" y="1600200"/>
            <a:ext cx="5715000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up skill </a:t>
            </a:r>
            <a:r>
              <a:rPr lang="en-US" dirty="0">
                <a:solidFill>
                  <a:schemeClr val="bg1"/>
                </a:solidFill>
              </a:rPr>
              <a:t>your technical knowledge :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Interactive </a:t>
            </a:r>
            <a:r>
              <a:rPr lang="en-US" dirty="0">
                <a:solidFill>
                  <a:schemeClr val="bg1"/>
                </a:solidFill>
              </a:rPr>
              <a:t>training over traditional </a:t>
            </a:r>
            <a:r>
              <a:rPr lang="en-US" dirty="0" smtClean="0">
                <a:solidFill>
                  <a:schemeClr val="bg1"/>
                </a:solidFill>
              </a:rPr>
              <a:t>teaching.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Real </a:t>
            </a:r>
            <a:r>
              <a:rPr lang="en-US" dirty="0">
                <a:solidFill>
                  <a:schemeClr val="bg1"/>
                </a:solidFill>
              </a:rPr>
              <a:t>time data scientists, who are industry experts in multiple </a:t>
            </a:r>
            <a:r>
              <a:rPr lang="en-US" dirty="0" smtClean="0">
                <a:solidFill>
                  <a:schemeClr val="bg1"/>
                </a:solidFill>
              </a:rPr>
              <a:t>domains.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Collaborative development </a:t>
            </a:r>
            <a:r>
              <a:rPr lang="en-US" dirty="0">
                <a:solidFill>
                  <a:schemeClr val="bg1"/>
                </a:solidFill>
              </a:rPr>
              <a:t>with In-house / open </a:t>
            </a:r>
            <a:r>
              <a:rPr lang="en-US" dirty="0" smtClean="0">
                <a:solidFill>
                  <a:schemeClr val="bg1"/>
                </a:solidFill>
              </a:rPr>
              <a:t>source AI/ML </a:t>
            </a:r>
            <a:r>
              <a:rPr lang="en-US" dirty="0">
                <a:solidFill>
                  <a:schemeClr val="bg1"/>
                </a:solidFill>
              </a:rPr>
              <a:t>project teams,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better </a:t>
            </a:r>
            <a:r>
              <a:rPr lang="en-US" dirty="0" smtClean="0">
                <a:solidFill>
                  <a:schemeClr val="bg1"/>
                </a:solidFill>
              </a:rPr>
              <a:t>real-time experience.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Concurrent </a:t>
            </a:r>
            <a:r>
              <a:rPr lang="en-US" dirty="0">
                <a:solidFill>
                  <a:schemeClr val="bg1"/>
                </a:solidFill>
              </a:rPr>
              <a:t>upgrade of trending technologies with the </a:t>
            </a:r>
            <a:r>
              <a:rPr lang="en-US" dirty="0" smtClean="0">
                <a:solidFill>
                  <a:schemeClr val="bg1"/>
                </a:solidFill>
              </a:rPr>
              <a:t>industry.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Periodic </a:t>
            </a:r>
            <a:r>
              <a:rPr lang="en-US" dirty="0">
                <a:solidFill>
                  <a:schemeClr val="bg1"/>
                </a:solidFill>
              </a:rPr>
              <a:t>knowledge checkup programs.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Daily / </a:t>
            </a:r>
            <a:r>
              <a:rPr lang="en-US" dirty="0" smtClean="0">
                <a:solidFill>
                  <a:schemeClr val="bg1"/>
                </a:solidFill>
              </a:rPr>
              <a:t>Weekly </a:t>
            </a:r>
            <a:r>
              <a:rPr lang="en-US" dirty="0">
                <a:solidFill>
                  <a:schemeClr val="bg1"/>
                </a:solidFill>
              </a:rPr>
              <a:t>/ Bi-weekly / Monthly h</a:t>
            </a:r>
            <a:r>
              <a:rPr lang="en-US" dirty="0" smtClean="0">
                <a:solidFill>
                  <a:schemeClr val="bg1"/>
                </a:solidFill>
              </a:rPr>
              <a:t>ackathons while </a:t>
            </a:r>
            <a:r>
              <a:rPr lang="en-US" dirty="0">
                <a:solidFill>
                  <a:schemeClr val="bg1"/>
                </a:solidFill>
              </a:rPr>
              <a:t>training)</a:t>
            </a:r>
          </a:p>
        </p:txBody>
      </p:sp>
    </p:spTree>
    <p:extLst>
      <p:ext uri="{BB962C8B-B14F-4D97-AF65-F5344CB8AC3E}">
        <p14:creationId xmlns="" xmlns:p14="http://schemas.microsoft.com/office/powerpoint/2010/main" val="17539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533400" y="457200"/>
            <a:ext cx="79902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AI Statistics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5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6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1"/>
            <a:ext cx="7924800" cy="42671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 AI market will grow to a $190 billion industry by 2025, according to research firm Markets and Markets (source).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Global spending on cognitive and AI systems will reach $57.6 billion in 2021, according to market research firm IDC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IDC forecasts 75% of commercial enterprise apps will use AI by 2021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Could Increase Productivity by 40%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 of AI Chatbots Will Increase 136% by 2021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65.8% of Smartphone Owners Have Used an AI-Voice Assistant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27% of Executives Plan to Incorporate AI Into Their Cyber security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 analysts believe that next year, 2020, robots will be smart enough to mimic complex human behavior like jokes and flirting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startups grew 14 times over the last two decades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304800" y="457200"/>
            <a:ext cx="81533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Introduction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3115832" y="3244334"/>
            <a:ext cx="529125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ARTIFICIAL INTELLIGENCEARTIFICIAL INTELLIGENCE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1371600"/>
            <a:ext cx="4572000" cy="46905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ARTIFICIAL INTELLIGENCE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SCIENCE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DEEP LEARNING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VISUALIZATION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EXPLORATORY DATA ANALYSIS (EDA)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PANDAS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SCIPY, SCIKIT-LEARN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NUMPY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MATPLOTLIB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SEABORN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STATISTICS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NLP AND NLTK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69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304800" y="457200"/>
            <a:ext cx="81533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Introduction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67915" y="1134412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pic>
        <p:nvPicPr>
          <p:cNvPr id="17" name="Picture 2" descr="C:\Users\hi\Downloads\IMG-20191028-WA00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1371600"/>
            <a:ext cx="6858000" cy="3936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69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4BFC35-B5E8-4439-83D0-19E2AFB2B4E7}"/>
              </a:ext>
            </a:extLst>
          </p:cNvPr>
          <p:cNvSpPr txBox="1"/>
          <p:nvPr/>
        </p:nvSpPr>
        <p:spPr>
          <a:xfrm>
            <a:off x="457200" y="304800"/>
            <a:ext cx="81533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115EC7"/>
                </a:solidFill>
              </a:rPr>
              <a:t>Learning Flow</a:t>
            </a:r>
            <a:endParaRPr lang="en-ID" sz="4000" b="1" dirty="0">
              <a:solidFill>
                <a:srgbClr val="115EC7"/>
              </a:solidFill>
            </a:endParaRP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5D8DE4FD-E6D1-4C54-B938-C6F866A57542}"/>
              </a:ext>
            </a:extLst>
          </p:cNvPr>
          <p:cNvGrpSpPr/>
          <p:nvPr/>
        </p:nvGrpSpPr>
        <p:grpSpPr>
          <a:xfrm>
            <a:off x="457200" y="914400"/>
            <a:ext cx="271704" cy="73025"/>
            <a:chOff x="7340600" y="4686300"/>
            <a:chExt cx="504030" cy="101600"/>
          </a:xfrm>
          <a:solidFill>
            <a:srgbClr val="5EE2B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5DBA60-1427-45CD-9944-E2F57D44E38D}"/>
                </a:ext>
              </a:extLst>
            </p:cNvPr>
            <p:cNvSpPr/>
            <p:nvPr/>
          </p:nvSpPr>
          <p:spPr>
            <a:xfrm>
              <a:off x="734060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A9BB70D0-8988-49AE-B212-B65BB6ABD56E}"/>
                </a:ext>
              </a:extLst>
            </p:cNvPr>
            <p:cNvSpPr/>
            <p:nvPr/>
          </p:nvSpPr>
          <p:spPr>
            <a:xfrm>
              <a:off x="7541815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90784469-927E-4927-AEBC-C484D3B27A7F}"/>
                </a:ext>
              </a:extLst>
            </p:cNvPr>
            <p:cNvSpPr/>
            <p:nvPr/>
          </p:nvSpPr>
          <p:spPr>
            <a:xfrm>
              <a:off x="7743030" y="4686300"/>
              <a:ext cx="101600" cy="1016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4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4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-43884" y="3736935"/>
            <a:ext cx="4207960" cy="1190027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2066933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xmlns="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2783434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4973947" y="2201537"/>
            <a:ext cx="4207960" cy="1190027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xmlns="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3500968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xmlns="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4218502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xmlns="" id="{A29FB220-28A5-4D27-ADA3-21E1B897EF58}"/>
              </a:ext>
            </a:extLst>
          </p:cNvPr>
          <p:cNvSpPr>
            <a:spLocks/>
          </p:cNvSpPr>
          <p:nvPr/>
        </p:nvSpPr>
        <p:spPr bwMode="auto">
          <a:xfrm rot="16200000">
            <a:off x="4933459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xmlns="" id="{BC83BD00-A1EF-4D37-AAC7-5990B201595C}"/>
              </a:ext>
            </a:extLst>
          </p:cNvPr>
          <p:cNvSpPr>
            <a:spLocks/>
          </p:cNvSpPr>
          <p:nvPr/>
        </p:nvSpPr>
        <p:spPr bwMode="auto">
          <a:xfrm rot="5400000">
            <a:off x="5650993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B234739F-137F-4F62-9B52-DCFB13D83C1C}"/>
              </a:ext>
            </a:extLst>
          </p:cNvPr>
          <p:cNvSpPr/>
          <p:nvPr/>
        </p:nvSpPr>
        <p:spPr>
          <a:xfrm>
            <a:off x="3199349" y="2705441"/>
            <a:ext cx="586839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5636EE2E-9B2C-48F7-83F4-AB4F1F6244B3}"/>
              </a:ext>
            </a:extLst>
          </p:cNvPr>
          <p:cNvSpPr/>
          <p:nvPr/>
        </p:nvSpPr>
        <p:spPr>
          <a:xfrm>
            <a:off x="1770599" y="2705441"/>
            <a:ext cx="586839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D104A93C-8179-48EB-AABC-80CB03EBE7B2}"/>
              </a:ext>
            </a:extLst>
          </p:cNvPr>
          <p:cNvSpPr/>
          <p:nvPr/>
        </p:nvSpPr>
        <p:spPr>
          <a:xfrm>
            <a:off x="6056849" y="2705441"/>
            <a:ext cx="586839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A9A48D46-CBA8-4B56-91FF-07438AF0E3FF}"/>
              </a:ext>
            </a:extLst>
          </p:cNvPr>
          <p:cNvSpPr/>
          <p:nvPr/>
        </p:nvSpPr>
        <p:spPr>
          <a:xfrm>
            <a:off x="4628099" y="2705441"/>
            <a:ext cx="586839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811A07DF-A3C0-42E0-90E8-C6F5026DD306}"/>
              </a:ext>
            </a:extLst>
          </p:cNvPr>
          <p:cNvSpPr/>
          <p:nvPr/>
        </p:nvSpPr>
        <p:spPr>
          <a:xfrm>
            <a:off x="2484974" y="3657941"/>
            <a:ext cx="586839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0B0341B7-8D48-478C-B9E3-628E56FFD7F9}"/>
              </a:ext>
            </a:extLst>
          </p:cNvPr>
          <p:cNvSpPr/>
          <p:nvPr/>
        </p:nvSpPr>
        <p:spPr>
          <a:xfrm>
            <a:off x="3932774" y="3657941"/>
            <a:ext cx="586839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DE87EE82-E6FC-4E13-8748-4212CE5C8594}"/>
              </a:ext>
            </a:extLst>
          </p:cNvPr>
          <p:cNvSpPr/>
          <p:nvPr/>
        </p:nvSpPr>
        <p:spPr>
          <a:xfrm>
            <a:off x="5332949" y="3657941"/>
            <a:ext cx="586839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0A0E844-2ADE-4280-A67B-DEFE37A04949}"/>
              </a:ext>
            </a:extLst>
          </p:cNvPr>
          <p:cNvSpPr/>
          <p:nvPr/>
        </p:nvSpPr>
        <p:spPr>
          <a:xfrm>
            <a:off x="6780749" y="3657941"/>
            <a:ext cx="586839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6498E4F-91B4-4D6C-8874-BADEA5D6EF9C}"/>
              </a:ext>
            </a:extLst>
          </p:cNvPr>
          <p:cNvSpPr txBox="1"/>
          <p:nvPr/>
        </p:nvSpPr>
        <p:spPr>
          <a:xfrm>
            <a:off x="304800" y="6035819"/>
            <a:ext cx="106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733E881-F96F-4ED4-B46F-556D8861301E}"/>
              </a:ext>
            </a:extLst>
          </p:cNvPr>
          <p:cNvSpPr txBox="1"/>
          <p:nvPr/>
        </p:nvSpPr>
        <p:spPr>
          <a:xfrm>
            <a:off x="7792272" y="701819"/>
            <a:ext cx="104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15115CF-F0E3-449F-88AB-FE290723C434}"/>
              </a:ext>
            </a:extLst>
          </p:cNvPr>
          <p:cNvSpPr txBox="1"/>
          <p:nvPr/>
        </p:nvSpPr>
        <p:spPr>
          <a:xfrm>
            <a:off x="1447800" y="1752600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  <a:r>
              <a:rPr kumimoji="0" lang="en-GB" sz="15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to AI/ML/DS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5E54607-3BEC-458E-B4FE-7DB065A67E2C}"/>
              </a:ext>
            </a:extLst>
          </p:cNvPr>
          <p:cNvSpPr txBox="1"/>
          <p:nvPr/>
        </p:nvSpPr>
        <p:spPr>
          <a:xfrm>
            <a:off x="2895600" y="1905000"/>
            <a:ext cx="10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Statistics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CA5FBD4-D95A-432E-AEEB-614C3B9DA45B}"/>
              </a:ext>
            </a:extLst>
          </p:cNvPr>
          <p:cNvSpPr txBox="1"/>
          <p:nvPr/>
        </p:nvSpPr>
        <p:spPr>
          <a:xfrm>
            <a:off x="4191000" y="1600200"/>
            <a:ext cx="1752600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VISUALIZATION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MATPLOTLIB/SEABORN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EC460DC-FAB8-413E-B445-7D5FEAAA4BE3}"/>
              </a:ext>
            </a:extLst>
          </p:cNvPr>
          <p:cNvSpPr txBox="1"/>
          <p:nvPr/>
        </p:nvSpPr>
        <p:spPr>
          <a:xfrm>
            <a:off x="5901474" y="1634250"/>
            <a:ext cx="1032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500" dirty="0" smtClean="0">
                <a:solidFill>
                  <a:schemeClr val="tx2">
                    <a:lumMod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Deep Learning</a:t>
            </a:r>
            <a:endParaRPr lang="en-GB" sz="1500" dirty="0">
              <a:solidFill>
                <a:schemeClr val="tx2">
                  <a:lumMod val="7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F88C297-16B0-4D4B-8967-03E94E623EA4}"/>
              </a:ext>
            </a:extLst>
          </p:cNvPr>
          <p:cNvSpPr txBox="1"/>
          <p:nvPr/>
        </p:nvSpPr>
        <p:spPr>
          <a:xfrm>
            <a:off x="2287317" y="4944885"/>
            <a:ext cx="89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Python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03E2CD6-3F36-4312-8299-A62A8CECD383}"/>
              </a:ext>
            </a:extLst>
          </p:cNvPr>
          <p:cNvSpPr txBox="1"/>
          <p:nvPr/>
        </p:nvSpPr>
        <p:spPr>
          <a:xfrm>
            <a:off x="3744642" y="4944885"/>
            <a:ext cx="105595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smtClean="0">
                <a:solidFill>
                  <a:schemeClr val="tx2">
                    <a:lumMod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PANDAS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NUMPY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7B49B69-B9A3-40BA-8CA5-3E250C770847}"/>
              </a:ext>
            </a:extLst>
          </p:cNvPr>
          <p:cNvSpPr txBox="1"/>
          <p:nvPr/>
        </p:nvSpPr>
        <p:spPr>
          <a:xfrm>
            <a:off x="5144817" y="4944885"/>
            <a:ext cx="102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Machine Learning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C5DCBA2-575B-4A72-881F-2E187D3FF7CA}"/>
              </a:ext>
            </a:extLst>
          </p:cNvPr>
          <p:cNvSpPr txBox="1"/>
          <p:nvPr/>
        </p:nvSpPr>
        <p:spPr>
          <a:xfrm>
            <a:off x="6602142" y="4944885"/>
            <a:ext cx="10940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NLP/NLTK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69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Freeform: Shape 2026">
            <a:extLst>
              <a:ext uri="{FF2B5EF4-FFF2-40B4-BE49-F238E27FC236}">
                <a16:creationId xmlns:a16="http://schemas.microsoft.com/office/drawing/2014/main" xmlns="" id="{EB16E126-2224-47E1-8E05-1A64845B74F2}"/>
              </a:ext>
            </a:extLst>
          </p:cNvPr>
          <p:cNvSpPr/>
          <p:nvPr/>
        </p:nvSpPr>
        <p:spPr>
          <a:xfrm>
            <a:off x="-11196466" y="2095727"/>
            <a:ext cx="11303" cy="150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506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3A9FF41D-44EE-4D9C-ADC1-831CAA1535C3}"/>
              </a:ext>
            </a:extLst>
          </p:cNvPr>
          <p:cNvGrpSpPr/>
          <p:nvPr/>
        </p:nvGrpSpPr>
        <p:grpSpPr>
          <a:xfrm>
            <a:off x="5806508" y="2202653"/>
            <a:ext cx="2869578" cy="997074"/>
            <a:chOff x="6095998" y="2208008"/>
            <a:chExt cx="3826104" cy="9970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063EEBF-654A-46E5-933D-B35C37933986}"/>
                </a:ext>
              </a:extLst>
            </p:cNvPr>
            <p:cNvSpPr txBox="1"/>
            <p:nvPr/>
          </p:nvSpPr>
          <p:spPr>
            <a:xfrm>
              <a:off x="6096000" y="2466418"/>
              <a:ext cx="382610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b="1" dirty="0">
                  <a:solidFill>
                    <a:srgbClr val="115EC7"/>
                  </a:solidFill>
                </a:rPr>
                <a:t>Thank You</a:t>
              </a:r>
              <a:endParaRPr lang="en-ID" sz="4800" b="1" dirty="0">
                <a:solidFill>
                  <a:srgbClr val="115EC7"/>
                </a:solidFill>
              </a:endParaRPr>
            </a:p>
          </p:txBody>
        </p:sp>
        <p:grpSp>
          <p:nvGrpSpPr>
            <p:cNvPr id="3" name="Group 27">
              <a:extLst>
                <a:ext uri="{FF2B5EF4-FFF2-40B4-BE49-F238E27FC236}">
                  <a16:creationId xmlns:a16="http://schemas.microsoft.com/office/drawing/2014/main" xmlns="" id="{82BF499E-F381-4274-93D7-6AFECA403872}"/>
                </a:ext>
              </a:extLst>
            </p:cNvPr>
            <p:cNvGrpSpPr/>
            <p:nvPr/>
          </p:nvGrpSpPr>
          <p:grpSpPr>
            <a:xfrm>
              <a:off x="6095998" y="2208008"/>
              <a:ext cx="2415542" cy="73718"/>
              <a:chOff x="6095998" y="2141926"/>
              <a:chExt cx="2415542" cy="7371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007A8125-9D7A-4999-924B-2F792D9C4BBE}"/>
                  </a:ext>
                </a:extLst>
              </p:cNvPr>
              <p:cNvSpPr/>
              <p:nvPr/>
            </p:nvSpPr>
            <p:spPr>
              <a:xfrm flipH="1">
                <a:off x="6095998" y="2141926"/>
                <a:ext cx="540546" cy="73718"/>
              </a:xfrm>
              <a:prstGeom prst="roundRect">
                <a:avLst>
                  <a:gd name="adj" fmla="val 50000"/>
                </a:avLst>
              </a:prstGeom>
              <a:solidFill>
                <a:srgbClr val="115E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400" dirty="0">
                  <a:solidFill>
                    <a:srgbClr val="115EC7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6A775C84-AAF9-4999-BEEE-9CB0F6433497}"/>
                  </a:ext>
                </a:extLst>
              </p:cNvPr>
              <p:cNvCxnSpPr>
                <a:cxnSpLocks/>
                <a:stCxn id="29" idx="1"/>
              </p:cNvCxnSpPr>
              <p:nvPr/>
            </p:nvCxnSpPr>
            <p:spPr>
              <a:xfrm>
                <a:off x="6636544" y="2178785"/>
                <a:ext cx="1874996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rgbClr val="115EC7"/>
                    </a:gs>
                    <a:gs pos="100000">
                      <a:srgbClr val="5EE2B1"/>
                    </a:gs>
                  </a:gsLst>
                  <a:lin ang="0" scaled="1"/>
                  <a:tileRect/>
                </a:gra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D5CCD555-EDE4-4332-90D8-81E61806DB1E}"/>
              </a:ext>
            </a:extLst>
          </p:cNvPr>
          <p:cNvGrpSpPr/>
          <p:nvPr/>
        </p:nvGrpSpPr>
        <p:grpSpPr>
          <a:xfrm>
            <a:off x="5806508" y="3347907"/>
            <a:ext cx="271704" cy="73025"/>
            <a:chOff x="9288257" y="5173813"/>
            <a:chExt cx="362272" cy="730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0633530-4923-4F2F-B22E-BD9A67F14FC8}"/>
                </a:ext>
              </a:extLst>
            </p:cNvPr>
            <p:cNvSpPr/>
            <p:nvPr/>
          </p:nvSpPr>
          <p:spPr>
            <a:xfrm>
              <a:off x="9288257" y="5173813"/>
              <a:ext cx="73025" cy="73025"/>
            </a:xfrm>
            <a:prstGeom prst="ellipse">
              <a:avLst/>
            </a:prstGeom>
            <a:solidFill>
              <a:srgbClr val="5EE2B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E0FE56E5-1737-429F-AA10-1430992A9640}"/>
                </a:ext>
              </a:extLst>
            </p:cNvPr>
            <p:cNvSpPr/>
            <p:nvPr/>
          </p:nvSpPr>
          <p:spPr>
            <a:xfrm>
              <a:off x="9432880" y="5173813"/>
              <a:ext cx="73025" cy="73025"/>
            </a:xfrm>
            <a:prstGeom prst="ellipse">
              <a:avLst/>
            </a:prstGeom>
            <a:solidFill>
              <a:srgbClr val="5EE2B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20EB77FB-BB1A-468D-AF41-1FBBA48C0A91}"/>
                </a:ext>
              </a:extLst>
            </p:cNvPr>
            <p:cNvSpPr/>
            <p:nvPr/>
          </p:nvSpPr>
          <p:spPr>
            <a:xfrm>
              <a:off x="9577504" y="5173813"/>
              <a:ext cx="73025" cy="73025"/>
            </a:xfrm>
            <a:prstGeom prst="ellipse">
              <a:avLst/>
            </a:prstGeom>
            <a:solidFill>
              <a:srgbClr val="5EE2B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2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6752" y="5867400"/>
            <a:ext cx="515287" cy="523875"/>
          </a:xfrm>
          <a:prstGeom prst="rect">
            <a:avLst/>
          </a:prstGeom>
          <a:noFill/>
        </p:spPr>
      </p:pic>
      <p:pic>
        <p:nvPicPr>
          <p:cNvPr id="13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6353175"/>
            <a:ext cx="22098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86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190</Words>
  <Application>Microsoft Office PowerPoint</Application>
  <PresentationFormat>On-screen Show (4:3)</PresentationFormat>
  <Paragraphs>75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146</cp:revision>
  <dcterms:created xsi:type="dcterms:W3CDTF">2019-11-08T05:52:17Z</dcterms:created>
  <dcterms:modified xsi:type="dcterms:W3CDTF">2020-02-16T09:31:15Z</dcterms:modified>
</cp:coreProperties>
</file>