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6" r:id="rId5"/>
    <p:sldId id="263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learning time </a:t>
            </a:r>
          </a:p>
          <a:p>
            <a:r>
              <a:rPr lang="en-US" dirty="0" smtClean="0"/>
              <a:t>High-level </a:t>
            </a:r>
            <a:r>
              <a:rPr lang="en-US" dirty="0"/>
              <a:t>language</a:t>
            </a:r>
          </a:p>
          <a:p>
            <a:r>
              <a:rPr lang="en-US" dirty="0" smtClean="0"/>
              <a:t>Interpreted </a:t>
            </a:r>
            <a:r>
              <a:rPr lang="en-US" dirty="0"/>
              <a:t>language</a:t>
            </a:r>
          </a:p>
          <a:p>
            <a:r>
              <a:rPr lang="en-US" dirty="0" smtClean="0"/>
              <a:t>Object-oriented </a:t>
            </a:r>
            <a:endParaRPr lang="en-US" dirty="0"/>
          </a:p>
          <a:p>
            <a:r>
              <a:rPr lang="en-US" dirty="0"/>
              <a:t>First class </a:t>
            </a:r>
          </a:p>
          <a:p>
            <a:r>
              <a:rPr lang="en-US" dirty="0"/>
              <a:t>Readability </a:t>
            </a:r>
          </a:p>
          <a:p>
            <a:r>
              <a:rPr lang="en-US" dirty="0"/>
              <a:t>Higher productivity </a:t>
            </a:r>
          </a:p>
          <a:p>
            <a:r>
              <a:rPr lang="en-US" dirty="0"/>
              <a:t>Platform independent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Follow the instructions and open python / anaconda command line interface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433638"/>
            <a:ext cx="76962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2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CLI / IDLE / SHELL</a:t>
            </a:r>
          </a:p>
          <a:p>
            <a:r>
              <a:rPr lang="en-US" dirty="0" smtClean="0"/>
              <a:t>JUPYTER</a:t>
            </a:r>
          </a:p>
          <a:p>
            <a:r>
              <a:rPr lang="en-US" dirty="0" smtClean="0"/>
              <a:t>SPYDER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module to be the same as a code library.</a:t>
            </a:r>
          </a:p>
          <a:p>
            <a:r>
              <a:rPr lang="en-US" dirty="0"/>
              <a:t>A file containing a set of </a:t>
            </a:r>
            <a:r>
              <a:rPr lang="en-US" dirty="0" smtClean="0"/>
              <a:t>functions/attributes </a:t>
            </a:r>
            <a:r>
              <a:rPr lang="en-US" dirty="0"/>
              <a:t>you want to include in </a:t>
            </a:r>
            <a:r>
              <a:rPr lang="en-US" dirty="0" smtClean="0"/>
              <a:t>other parts of your </a:t>
            </a:r>
            <a:r>
              <a:rPr lang="en-US" dirty="0"/>
              <a:t>application</a:t>
            </a:r>
          </a:p>
          <a:p>
            <a:r>
              <a:rPr lang="en-US" dirty="0"/>
              <a:t>To create a module just save the code you want in a file with the file extension </a:t>
            </a:r>
            <a:r>
              <a:rPr lang="en-US" dirty="0"/>
              <a:t>.</a:t>
            </a:r>
            <a:r>
              <a:rPr lang="en-US" dirty="0" err="1"/>
              <a:t>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9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 -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for single line comments</a:t>
            </a:r>
          </a:p>
          <a:p>
            <a:r>
              <a:rPr lang="en-US" dirty="0" smtClean="0"/>
              <a:t>‘’’ for block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–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async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lif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ontinue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r>
              <a:rPr lang="en-US" dirty="0" smtClean="0"/>
              <a:t>while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assert</a:t>
            </a:r>
          </a:p>
          <a:p>
            <a:pPr marL="0" indent="0">
              <a:buNone/>
            </a:pPr>
            <a:r>
              <a:rPr lang="en-US" dirty="0" smtClean="0"/>
              <a:t>del </a:t>
            </a:r>
          </a:p>
          <a:p>
            <a:pPr marL="0" indent="0">
              <a:buNone/>
            </a:pPr>
            <a:r>
              <a:rPr lang="en-US" dirty="0" smtClean="0"/>
              <a:t>except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</a:t>
            </a:r>
          </a:p>
          <a:p>
            <a:pPr marL="0" indent="0">
              <a:buNone/>
            </a:pPr>
            <a:r>
              <a:rPr lang="en-US" dirty="0" smtClean="0"/>
              <a:t>from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global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lambda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pass </a:t>
            </a:r>
          </a:p>
          <a:p>
            <a:pPr marL="0" indent="0">
              <a:buNone/>
            </a:pPr>
            <a:r>
              <a:rPr lang="en-US" dirty="0" smtClean="0"/>
              <a:t>raise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Yield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None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Nonlocal</a:t>
            </a:r>
          </a:p>
          <a:p>
            <a:pPr marL="0" indent="0">
              <a:buNone/>
            </a:pPr>
            <a:r>
              <a:rPr lang="en-US" dirty="0" smtClean="0"/>
              <a:t>await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2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– Identifiers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name given to a function, class, variable, module, or other objects </a:t>
            </a:r>
            <a:r>
              <a:rPr lang="en-US" dirty="0" smtClean="0"/>
              <a:t>used in code.</a:t>
            </a:r>
          </a:p>
          <a:p>
            <a:r>
              <a:rPr lang="en-US" dirty="0"/>
              <a:t>An identifier can be a combination of uppercase letters, lowercase letters, underscores, and digits (0-9). Hence, the following are valid identifiers: </a:t>
            </a:r>
            <a:r>
              <a:rPr lang="en-US" dirty="0" err="1" smtClean="0"/>
              <a:t>MyClass</a:t>
            </a:r>
            <a:r>
              <a:rPr lang="en-US" dirty="0"/>
              <a:t>, </a:t>
            </a:r>
            <a:r>
              <a:rPr lang="en-US" dirty="0" err="1"/>
              <a:t>my_variable</a:t>
            </a:r>
            <a:r>
              <a:rPr lang="en-US" dirty="0"/>
              <a:t>, var_1, and </a:t>
            </a:r>
            <a:r>
              <a:rPr lang="en-US" dirty="0" err="1"/>
              <a:t>print_hello_world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Special </a:t>
            </a:r>
            <a:r>
              <a:rPr lang="en-US" dirty="0"/>
              <a:t>characters such as %, @, and $ are not allowed within identifiers. An identifier should not begin with a number. Hence, 2variable is not valid, but variable2 is acceptable.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is a case-sensitive language and this behavior extends to identifiers. Thus, Labor and labor are two distinct identifiers in Python.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cannot use Python keywords as identifiers.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identifiers begin with an uppercase letter, but the rest of the identifiers begin in lowercase.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underscores to separate multiple words in your identifier</a:t>
            </a:r>
            <a:r>
              <a:rPr lang="en-US" dirty="0" smtClean="0"/>
              <a:t>.</a:t>
            </a:r>
          </a:p>
          <a:p>
            <a:r>
              <a:rPr lang="en-US" dirty="0"/>
              <a:t>Use relevant variable name such as count = 2.</a:t>
            </a:r>
          </a:p>
        </p:txBody>
      </p:sp>
    </p:spTree>
    <p:extLst>
      <p:ext uri="{BB962C8B-B14F-4D97-AF65-F5344CB8AC3E}">
        <p14:creationId xmlns:p14="http://schemas.microsoft.com/office/powerpoint/2010/main" val="26575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programs are structured through </a:t>
            </a:r>
            <a:r>
              <a:rPr lang="en-US" dirty="0" smtClean="0"/>
              <a:t>indentation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empty list</a:t>
            </a:r>
          </a:p>
          <a:p>
            <a:r>
              <a:rPr lang="en-US" dirty="0" smtClean="0"/>
              <a:t>Define and assign items</a:t>
            </a:r>
          </a:p>
          <a:p>
            <a:r>
              <a:rPr lang="en-US" smtClean="0"/>
              <a:t>Printing items</a:t>
            </a:r>
            <a:endParaRPr lang="en-US" dirty="0" smtClean="0"/>
          </a:p>
          <a:p>
            <a:r>
              <a:rPr lang="en-US" dirty="0" smtClean="0"/>
              <a:t>Access by index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() function</a:t>
            </a:r>
          </a:p>
          <a:p>
            <a:r>
              <a:rPr lang="en-US" dirty="0"/>
              <a:t>r</a:t>
            </a:r>
            <a:r>
              <a:rPr lang="en-US" dirty="0" smtClean="0"/>
              <a:t>emove() </a:t>
            </a:r>
            <a:r>
              <a:rPr lang="en-US" dirty="0"/>
              <a:t>function</a:t>
            </a:r>
          </a:p>
          <a:p>
            <a:r>
              <a:rPr lang="en-US" dirty="0" smtClean="0"/>
              <a:t>append() function</a:t>
            </a:r>
          </a:p>
          <a:p>
            <a:r>
              <a:rPr lang="en-US" dirty="0" smtClean="0"/>
              <a:t>Insert(</a:t>
            </a:r>
            <a:r>
              <a:rPr lang="en-US" dirty="0" err="1" smtClean="0"/>
              <a:t>index,object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4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337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</vt:lpstr>
      <vt:lpstr>Installation</vt:lpstr>
      <vt:lpstr>Interaction</vt:lpstr>
      <vt:lpstr>Python - Module</vt:lpstr>
      <vt:lpstr>Syntax  - Comments</vt:lpstr>
      <vt:lpstr>Syntax – Keywords</vt:lpstr>
      <vt:lpstr>Syntax – Identifiers rules</vt:lpstr>
      <vt:lpstr>Syntax - Indentation</vt:lpstr>
      <vt:lpstr>Lists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hi</dc:creator>
  <cp:lastModifiedBy>hi</cp:lastModifiedBy>
  <cp:revision>28</cp:revision>
  <dcterms:created xsi:type="dcterms:W3CDTF">2006-08-16T00:00:00Z</dcterms:created>
  <dcterms:modified xsi:type="dcterms:W3CDTF">2019-11-30T14:19:01Z</dcterms:modified>
</cp:coreProperties>
</file>