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2" r:id="rId3"/>
    <p:sldId id="274" r:id="rId4"/>
    <p:sldId id="273" r:id="rId5"/>
    <p:sldId id="262" r:id="rId6"/>
    <p:sldId id="264" r:id="rId7"/>
    <p:sldId id="265" r:id="rId8"/>
    <p:sldId id="268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=""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=""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6226342" y="-866273"/>
            <a:ext cx="3050005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=""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2995741" y="809154"/>
            <a:ext cx="3320837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41F80-CB50-44AE-8443-B6A662D174DC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audio" Target="file:///C:\Users\hi\Documents\Sound%20recordings\Recording.m4a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Welcome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240" name="Straight Connector 239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133600"/>
            <a:ext cx="771525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9" descr="C:\Users\hi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7" name="Picture 10" descr="C:\Users\hi\Desktop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Vision</a:t>
            </a:r>
          </a:p>
        </p:txBody>
      </p:sp>
      <p:cxnSp>
        <p:nvCxnSpPr>
          <p:cNvPr id="240" name="Straight Connector 239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9" descr="C:\Users\hi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2" y="5867404"/>
            <a:ext cx="523875" cy="523875"/>
          </a:xfrm>
          <a:prstGeom prst="rect">
            <a:avLst/>
          </a:prstGeom>
          <a:noFill/>
        </p:spPr>
      </p:pic>
      <p:pic>
        <p:nvPicPr>
          <p:cNvPr id="7" name="Picture 10" descr="C:\Users\hi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6353179"/>
            <a:ext cx="2324100" cy="504825"/>
          </a:xfrm>
          <a:prstGeom prst="rect">
            <a:avLst/>
          </a:prstGeom>
          <a:noFill/>
        </p:spPr>
      </p:pic>
      <p:sp>
        <p:nvSpPr>
          <p:cNvPr id="8" name="Oval 7">
            <a:extLst>
              <a:ext uri="{FF2B5EF4-FFF2-40B4-BE49-F238E27FC236}">
                <a16:creationId xmlns="" xmlns:a16="http://schemas.microsoft.com/office/drawing/2014/main" id="{B8D28336-9E4A-4CEB-AC8A-4C3A1CD2138F}"/>
              </a:ext>
            </a:extLst>
          </p:cNvPr>
          <p:cNvSpPr/>
          <p:nvPr/>
        </p:nvSpPr>
        <p:spPr>
          <a:xfrm>
            <a:off x="2193016" y="2666055"/>
            <a:ext cx="825500" cy="1100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8799" y="2106131"/>
            <a:ext cx="3268433" cy="2278375"/>
            <a:chOff x="1282700" y="2735575"/>
            <a:chExt cx="3340100" cy="1746250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2359025" y="3007038"/>
              <a:ext cx="1190625" cy="1200150"/>
            </a:xfrm>
            <a:custGeom>
              <a:avLst/>
              <a:gdLst>
                <a:gd name="T0" fmla="*/ 2 w 374"/>
                <a:gd name="T1" fmla="*/ 188 h 376"/>
                <a:gd name="T2" fmla="*/ 180 w 374"/>
                <a:gd name="T3" fmla="*/ 4 h 376"/>
                <a:gd name="T4" fmla="*/ 371 w 374"/>
                <a:gd name="T5" fmla="*/ 182 h 376"/>
                <a:gd name="T6" fmla="*/ 193 w 374"/>
                <a:gd name="T7" fmla="*/ 373 h 376"/>
                <a:gd name="T8" fmla="*/ 2 w 374"/>
                <a:gd name="T9" fmla="*/ 188 h 376"/>
                <a:gd name="T10" fmla="*/ 72 w 374"/>
                <a:gd name="T11" fmla="*/ 145 h 376"/>
                <a:gd name="T12" fmla="*/ 143 w 374"/>
                <a:gd name="T13" fmla="*/ 303 h 376"/>
                <a:gd name="T14" fmla="*/ 298 w 374"/>
                <a:gd name="T15" fmla="*/ 238 h 376"/>
                <a:gd name="T16" fmla="*/ 243 w 374"/>
                <a:gd name="T17" fmla="*/ 80 h 376"/>
                <a:gd name="T18" fmla="*/ 155 w 374"/>
                <a:gd name="T19" fmla="*/ 70 h 376"/>
                <a:gd name="T20" fmla="*/ 120 w 374"/>
                <a:gd name="T21" fmla="*/ 87 h 376"/>
                <a:gd name="T22" fmla="*/ 163 w 374"/>
                <a:gd name="T23" fmla="*/ 95 h 376"/>
                <a:gd name="T24" fmla="*/ 189 w 374"/>
                <a:gd name="T25" fmla="*/ 131 h 376"/>
                <a:gd name="T26" fmla="*/ 155 w 374"/>
                <a:gd name="T27" fmla="*/ 199 h 376"/>
                <a:gd name="T28" fmla="*/ 121 w 374"/>
                <a:gd name="T29" fmla="*/ 202 h 376"/>
                <a:gd name="T30" fmla="*/ 72 w 374"/>
                <a:gd name="T31" fmla="*/ 145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4" h="376">
                  <a:moveTo>
                    <a:pt x="2" y="188"/>
                  </a:moveTo>
                  <a:cubicBezTo>
                    <a:pt x="1" y="86"/>
                    <a:pt x="85" y="6"/>
                    <a:pt x="180" y="4"/>
                  </a:cubicBezTo>
                  <a:cubicBezTo>
                    <a:pt x="289" y="0"/>
                    <a:pt x="369" y="88"/>
                    <a:pt x="371" y="182"/>
                  </a:cubicBezTo>
                  <a:cubicBezTo>
                    <a:pt x="374" y="291"/>
                    <a:pt x="286" y="370"/>
                    <a:pt x="193" y="373"/>
                  </a:cubicBezTo>
                  <a:cubicBezTo>
                    <a:pt x="85" y="376"/>
                    <a:pt x="0" y="288"/>
                    <a:pt x="2" y="188"/>
                  </a:cubicBezTo>
                  <a:close/>
                  <a:moveTo>
                    <a:pt x="72" y="145"/>
                  </a:moveTo>
                  <a:cubicBezTo>
                    <a:pt x="48" y="213"/>
                    <a:pt x="83" y="280"/>
                    <a:pt x="143" y="303"/>
                  </a:cubicBezTo>
                  <a:cubicBezTo>
                    <a:pt x="202" y="325"/>
                    <a:pt x="270" y="301"/>
                    <a:pt x="298" y="238"/>
                  </a:cubicBezTo>
                  <a:cubicBezTo>
                    <a:pt x="323" y="184"/>
                    <a:pt x="305" y="113"/>
                    <a:pt x="243" y="80"/>
                  </a:cubicBezTo>
                  <a:cubicBezTo>
                    <a:pt x="215" y="65"/>
                    <a:pt x="185" y="62"/>
                    <a:pt x="155" y="70"/>
                  </a:cubicBezTo>
                  <a:cubicBezTo>
                    <a:pt x="142" y="74"/>
                    <a:pt x="130" y="78"/>
                    <a:pt x="120" y="87"/>
                  </a:cubicBezTo>
                  <a:cubicBezTo>
                    <a:pt x="135" y="84"/>
                    <a:pt x="150" y="86"/>
                    <a:pt x="163" y="95"/>
                  </a:cubicBezTo>
                  <a:cubicBezTo>
                    <a:pt x="177" y="103"/>
                    <a:pt x="186" y="115"/>
                    <a:pt x="189" y="131"/>
                  </a:cubicBezTo>
                  <a:cubicBezTo>
                    <a:pt x="195" y="159"/>
                    <a:pt x="183" y="186"/>
                    <a:pt x="155" y="199"/>
                  </a:cubicBezTo>
                  <a:cubicBezTo>
                    <a:pt x="144" y="203"/>
                    <a:pt x="132" y="205"/>
                    <a:pt x="121" y="202"/>
                  </a:cubicBezTo>
                  <a:cubicBezTo>
                    <a:pt x="91" y="195"/>
                    <a:pt x="76" y="175"/>
                    <a:pt x="72" y="14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282700" y="2735575"/>
              <a:ext cx="3340100" cy="1746250"/>
            </a:xfrm>
            <a:custGeom>
              <a:avLst/>
              <a:gdLst>
                <a:gd name="T0" fmla="*/ 1039 w 1049"/>
                <a:gd name="T1" fmla="*/ 250 h 547"/>
                <a:gd name="T2" fmla="*/ 958 w 1049"/>
                <a:gd name="T3" fmla="*/ 170 h 547"/>
                <a:gd name="T4" fmla="*/ 852 w 1049"/>
                <a:gd name="T5" fmla="*/ 94 h 547"/>
                <a:gd name="T6" fmla="*/ 765 w 1049"/>
                <a:gd name="T7" fmla="*/ 49 h 547"/>
                <a:gd name="T8" fmla="*/ 697 w 1049"/>
                <a:gd name="T9" fmla="*/ 25 h 547"/>
                <a:gd name="T10" fmla="*/ 636 w 1049"/>
                <a:gd name="T11" fmla="*/ 11 h 547"/>
                <a:gd name="T12" fmla="*/ 557 w 1049"/>
                <a:gd name="T13" fmla="*/ 1 h 547"/>
                <a:gd name="T14" fmla="*/ 532 w 1049"/>
                <a:gd name="T15" fmla="*/ 0 h 547"/>
                <a:gd name="T16" fmla="*/ 525 w 1049"/>
                <a:gd name="T17" fmla="*/ 0 h 547"/>
                <a:gd name="T18" fmla="*/ 525 w 1049"/>
                <a:gd name="T19" fmla="*/ 0 h 547"/>
                <a:gd name="T20" fmla="*/ 517 w 1049"/>
                <a:gd name="T21" fmla="*/ 0 h 547"/>
                <a:gd name="T22" fmla="*/ 492 w 1049"/>
                <a:gd name="T23" fmla="*/ 1 h 547"/>
                <a:gd name="T24" fmla="*/ 413 w 1049"/>
                <a:gd name="T25" fmla="*/ 11 h 547"/>
                <a:gd name="T26" fmla="*/ 352 w 1049"/>
                <a:gd name="T27" fmla="*/ 25 h 547"/>
                <a:gd name="T28" fmla="*/ 284 w 1049"/>
                <a:gd name="T29" fmla="*/ 49 h 547"/>
                <a:gd name="T30" fmla="*/ 197 w 1049"/>
                <a:gd name="T31" fmla="*/ 94 h 547"/>
                <a:gd name="T32" fmla="*/ 91 w 1049"/>
                <a:gd name="T33" fmla="*/ 170 h 547"/>
                <a:gd name="T34" fmla="*/ 10 w 1049"/>
                <a:gd name="T35" fmla="*/ 250 h 547"/>
                <a:gd name="T36" fmla="*/ 10 w 1049"/>
                <a:gd name="T37" fmla="*/ 296 h 547"/>
                <a:gd name="T38" fmla="*/ 36 w 1049"/>
                <a:gd name="T39" fmla="*/ 325 h 547"/>
                <a:gd name="T40" fmla="*/ 138 w 1049"/>
                <a:gd name="T41" fmla="*/ 414 h 547"/>
                <a:gd name="T42" fmla="*/ 270 w 1049"/>
                <a:gd name="T43" fmla="*/ 491 h 547"/>
                <a:gd name="T44" fmla="*/ 347 w 1049"/>
                <a:gd name="T45" fmla="*/ 520 h 547"/>
                <a:gd name="T46" fmla="*/ 393 w 1049"/>
                <a:gd name="T47" fmla="*/ 532 h 547"/>
                <a:gd name="T48" fmla="*/ 450 w 1049"/>
                <a:gd name="T49" fmla="*/ 542 h 547"/>
                <a:gd name="T50" fmla="*/ 500 w 1049"/>
                <a:gd name="T51" fmla="*/ 546 h 547"/>
                <a:gd name="T52" fmla="*/ 525 w 1049"/>
                <a:gd name="T53" fmla="*/ 547 h 547"/>
                <a:gd name="T54" fmla="*/ 525 w 1049"/>
                <a:gd name="T55" fmla="*/ 547 h 547"/>
                <a:gd name="T56" fmla="*/ 549 w 1049"/>
                <a:gd name="T57" fmla="*/ 546 h 547"/>
                <a:gd name="T58" fmla="*/ 599 w 1049"/>
                <a:gd name="T59" fmla="*/ 542 h 547"/>
                <a:gd name="T60" fmla="*/ 656 w 1049"/>
                <a:gd name="T61" fmla="*/ 532 h 547"/>
                <a:gd name="T62" fmla="*/ 702 w 1049"/>
                <a:gd name="T63" fmla="*/ 520 h 547"/>
                <a:gd name="T64" fmla="*/ 779 w 1049"/>
                <a:gd name="T65" fmla="*/ 491 h 547"/>
                <a:gd name="T66" fmla="*/ 911 w 1049"/>
                <a:gd name="T67" fmla="*/ 414 h 547"/>
                <a:gd name="T68" fmla="*/ 1013 w 1049"/>
                <a:gd name="T69" fmla="*/ 325 h 547"/>
                <a:gd name="T70" fmla="*/ 1039 w 1049"/>
                <a:gd name="T71" fmla="*/ 296 h 547"/>
                <a:gd name="T72" fmla="*/ 1039 w 1049"/>
                <a:gd name="T73" fmla="*/ 250 h 547"/>
                <a:gd name="T74" fmla="*/ 86 w 1049"/>
                <a:gd name="T75" fmla="*/ 273 h 547"/>
                <a:gd name="T76" fmla="*/ 360 w 1049"/>
                <a:gd name="T77" fmla="*/ 98 h 547"/>
                <a:gd name="T78" fmla="*/ 286 w 1049"/>
                <a:gd name="T79" fmla="*/ 273 h 547"/>
                <a:gd name="T80" fmla="*/ 360 w 1049"/>
                <a:gd name="T81" fmla="*/ 448 h 547"/>
                <a:gd name="T82" fmla="*/ 86 w 1049"/>
                <a:gd name="T83" fmla="*/ 273 h 547"/>
                <a:gd name="T84" fmla="*/ 525 w 1049"/>
                <a:gd name="T85" fmla="*/ 458 h 547"/>
                <a:gd name="T86" fmla="*/ 525 w 1049"/>
                <a:gd name="T87" fmla="*/ 458 h 547"/>
                <a:gd name="T88" fmla="*/ 340 w 1049"/>
                <a:gd name="T89" fmla="*/ 273 h 547"/>
                <a:gd name="T90" fmla="*/ 518 w 1049"/>
                <a:gd name="T91" fmla="*/ 89 h 547"/>
                <a:gd name="T92" fmla="*/ 525 w 1049"/>
                <a:gd name="T93" fmla="*/ 89 h 547"/>
                <a:gd name="T94" fmla="*/ 525 w 1049"/>
                <a:gd name="T95" fmla="*/ 89 h 547"/>
                <a:gd name="T96" fmla="*/ 531 w 1049"/>
                <a:gd name="T97" fmla="*/ 89 h 547"/>
                <a:gd name="T98" fmla="*/ 709 w 1049"/>
                <a:gd name="T99" fmla="*/ 273 h 547"/>
                <a:gd name="T100" fmla="*/ 525 w 1049"/>
                <a:gd name="T101" fmla="*/ 458 h 547"/>
                <a:gd name="T102" fmla="*/ 689 w 1049"/>
                <a:gd name="T103" fmla="*/ 448 h 547"/>
                <a:gd name="T104" fmla="*/ 763 w 1049"/>
                <a:gd name="T105" fmla="*/ 273 h 547"/>
                <a:gd name="T106" fmla="*/ 689 w 1049"/>
                <a:gd name="T107" fmla="*/ 98 h 547"/>
                <a:gd name="T108" fmla="*/ 963 w 1049"/>
                <a:gd name="T109" fmla="*/ 273 h 547"/>
                <a:gd name="T110" fmla="*/ 689 w 1049"/>
                <a:gd name="T111" fmla="*/ 448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9" h="547">
                  <a:moveTo>
                    <a:pt x="1039" y="250"/>
                  </a:moveTo>
                  <a:cubicBezTo>
                    <a:pt x="1014" y="221"/>
                    <a:pt x="987" y="195"/>
                    <a:pt x="958" y="170"/>
                  </a:cubicBezTo>
                  <a:cubicBezTo>
                    <a:pt x="925" y="141"/>
                    <a:pt x="890" y="116"/>
                    <a:pt x="852" y="94"/>
                  </a:cubicBezTo>
                  <a:cubicBezTo>
                    <a:pt x="824" y="77"/>
                    <a:pt x="795" y="62"/>
                    <a:pt x="765" y="49"/>
                  </a:cubicBezTo>
                  <a:cubicBezTo>
                    <a:pt x="743" y="40"/>
                    <a:pt x="720" y="32"/>
                    <a:pt x="697" y="25"/>
                  </a:cubicBezTo>
                  <a:cubicBezTo>
                    <a:pt x="677" y="19"/>
                    <a:pt x="656" y="15"/>
                    <a:pt x="636" y="11"/>
                  </a:cubicBezTo>
                  <a:cubicBezTo>
                    <a:pt x="610" y="5"/>
                    <a:pt x="584" y="2"/>
                    <a:pt x="557" y="1"/>
                  </a:cubicBezTo>
                  <a:cubicBezTo>
                    <a:pt x="549" y="0"/>
                    <a:pt x="540" y="0"/>
                    <a:pt x="532" y="0"/>
                  </a:cubicBezTo>
                  <a:cubicBezTo>
                    <a:pt x="532" y="0"/>
                    <a:pt x="529" y="0"/>
                    <a:pt x="525" y="0"/>
                  </a:cubicBezTo>
                  <a:cubicBezTo>
                    <a:pt x="525" y="0"/>
                    <a:pt x="525" y="0"/>
                    <a:pt x="525" y="0"/>
                  </a:cubicBezTo>
                  <a:cubicBezTo>
                    <a:pt x="520" y="0"/>
                    <a:pt x="517" y="0"/>
                    <a:pt x="517" y="0"/>
                  </a:cubicBezTo>
                  <a:cubicBezTo>
                    <a:pt x="509" y="0"/>
                    <a:pt x="500" y="0"/>
                    <a:pt x="492" y="1"/>
                  </a:cubicBezTo>
                  <a:cubicBezTo>
                    <a:pt x="466" y="2"/>
                    <a:pt x="439" y="5"/>
                    <a:pt x="413" y="11"/>
                  </a:cubicBezTo>
                  <a:cubicBezTo>
                    <a:pt x="393" y="15"/>
                    <a:pt x="372" y="19"/>
                    <a:pt x="352" y="25"/>
                  </a:cubicBezTo>
                  <a:cubicBezTo>
                    <a:pt x="329" y="32"/>
                    <a:pt x="306" y="40"/>
                    <a:pt x="284" y="49"/>
                  </a:cubicBezTo>
                  <a:cubicBezTo>
                    <a:pt x="254" y="62"/>
                    <a:pt x="225" y="77"/>
                    <a:pt x="197" y="94"/>
                  </a:cubicBezTo>
                  <a:cubicBezTo>
                    <a:pt x="159" y="116"/>
                    <a:pt x="124" y="141"/>
                    <a:pt x="91" y="170"/>
                  </a:cubicBezTo>
                  <a:cubicBezTo>
                    <a:pt x="62" y="195"/>
                    <a:pt x="35" y="221"/>
                    <a:pt x="10" y="250"/>
                  </a:cubicBezTo>
                  <a:cubicBezTo>
                    <a:pt x="0" y="263"/>
                    <a:pt x="0" y="283"/>
                    <a:pt x="10" y="296"/>
                  </a:cubicBezTo>
                  <a:cubicBezTo>
                    <a:pt x="19" y="306"/>
                    <a:pt x="27" y="316"/>
                    <a:pt x="36" y="325"/>
                  </a:cubicBezTo>
                  <a:cubicBezTo>
                    <a:pt x="67" y="358"/>
                    <a:pt x="101" y="388"/>
                    <a:pt x="138" y="414"/>
                  </a:cubicBezTo>
                  <a:cubicBezTo>
                    <a:pt x="179" y="444"/>
                    <a:pt x="223" y="471"/>
                    <a:pt x="270" y="491"/>
                  </a:cubicBezTo>
                  <a:cubicBezTo>
                    <a:pt x="275" y="494"/>
                    <a:pt x="331" y="515"/>
                    <a:pt x="347" y="520"/>
                  </a:cubicBezTo>
                  <a:cubicBezTo>
                    <a:pt x="362" y="524"/>
                    <a:pt x="377" y="529"/>
                    <a:pt x="393" y="532"/>
                  </a:cubicBezTo>
                  <a:cubicBezTo>
                    <a:pt x="412" y="536"/>
                    <a:pt x="431" y="539"/>
                    <a:pt x="450" y="542"/>
                  </a:cubicBezTo>
                  <a:cubicBezTo>
                    <a:pt x="467" y="544"/>
                    <a:pt x="483" y="546"/>
                    <a:pt x="500" y="546"/>
                  </a:cubicBezTo>
                  <a:cubicBezTo>
                    <a:pt x="508" y="547"/>
                    <a:pt x="516" y="547"/>
                    <a:pt x="525" y="547"/>
                  </a:cubicBezTo>
                  <a:cubicBezTo>
                    <a:pt x="525" y="547"/>
                    <a:pt x="525" y="547"/>
                    <a:pt x="525" y="547"/>
                  </a:cubicBezTo>
                  <a:cubicBezTo>
                    <a:pt x="533" y="547"/>
                    <a:pt x="541" y="547"/>
                    <a:pt x="549" y="546"/>
                  </a:cubicBezTo>
                  <a:cubicBezTo>
                    <a:pt x="566" y="546"/>
                    <a:pt x="582" y="544"/>
                    <a:pt x="599" y="542"/>
                  </a:cubicBezTo>
                  <a:cubicBezTo>
                    <a:pt x="618" y="539"/>
                    <a:pt x="637" y="536"/>
                    <a:pt x="656" y="532"/>
                  </a:cubicBezTo>
                  <a:cubicBezTo>
                    <a:pt x="672" y="529"/>
                    <a:pt x="687" y="524"/>
                    <a:pt x="702" y="520"/>
                  </a:cubicBezTo>
                  <a:cubicBezTo>
                    <a:pt x="718" y="515"/>
                    <a:pt x="774" y="494"/>
                    <a:pt x="779" y="491"/>
                  </a:cubicBezTo>
                  <a:cubicBezTo>
                    <a:pt x="826" y="471"/>
                    <a:pt x="870" y="444"/>
                    <a:pt x="911" y="414"/>
                  </a:cubicBezTo>
                  <a:cubicBezTo>
                    <a:pt x="948" y="388"/>
                    <a:pt x="982" y="358"/>
                    <a:pt x="1013" y="325"/>
                  </a:cubicBezTo>
                  <a:cubicBezTo>
                    <a:pt x="1022" y="316"/>
                    <a:pt x="1031" y="306"/>
                    <a:pt x="1039" y="296"/>
                  </a:cubicBezTo>
                  <a:cubicBezTo>
                    <a:pt x="1049" y="283"/>
                    <a:pt x="1049" y="263"/>
                    <a:pt x="1039" y="250"/>
                  </a:cubicBezTo>
                  <a:close/>
                  <a:moveTo>
                    <a:pt x="86" y="273"/>
                  </a:moveTo>
                  <a:cubicBezTo>
                    <a:pt x="164" y="193"/>
                    <a:pt x="254" y="133"/>
                    <a:pt x="360" y="98"/>
                  </a:cubicBezTo>
                  <a:cubicBezTo>
                    <a:pt x="312" y="147"/>
                    <a:pt x="286" y="205"/>
                    <a:pt x="286" y="273"/>
                  </a:cubicBezTo>
                  <a:cubicBezTo>
                    <a:pt x="286" y="342"/>
                    <a:pt x="312" y="399"/>
                    <a:pt x="360" y="448"/>
                  </a:cubicBezTo>
                  <a:cubicBezTo>
                    <a:pt x="254" y="414"/>
                    <a:pt x="164" y="353"/>
                    <a:pt x="86" y="273"/>
                  </a:cubicBezTo>
                  <a:close/>
                  <a:moveTo>
                    <a:pt x="525" y="458"/>
                  </a:moveTo>
                  <a:cubicBezTo>
                    <a:pt x="525" y="458"/>
                    <a:pt x="525" y="458"/>
                    <a:pt x="525" y="458"/>
                  </a:cubicBezTo>
                  <a:cubicBezTo>
                    <a:pt x="420" y="458"/>
                    <a:pt x="338" y="371"/>
                    <a:pt x="340" y="273"/>
                  </a:cubicBezTo>
                  <a:cubicBezTo>
                    <a:pt x="339" y="171"/>
                    <a:pt x="423" y="91"/>
                    <a:pt x="518" y="89"/>
                  </a:cubicBezTo>
                  <a:cubicBezTo>
                    <a:pt x="520" y="89"/>
                    <a:pt x="522" y="89"/>
                    <a:pt x="525" y="89"/>
                  </a:cubicBezTo>
                  <a:cubicBezTo>
                    <a:pt x="525" y="89"/>
                    <a:pt x="525" y="89"/>
                    <a:pt x="525" y="89"/>
                  </a:cubicBezTo>
                  <a:cubicBezTo>
                    <a:pt x="527" y="89"/>
                    <a:pt x="529" y="89"/>
                    <a:pt x="531" y="89"/>
                  </a:cubicBezTo>
                  <a:cubicBezTo>
                    <a:pt x="626" y="91"/>
                    <a:pt x="710" y="171"/>
                    <a:pt x="709" y="273"/>
                  </a:cubicBezTo>
                  <a:cubicBezTo>
                    <a:pt x="711" y="371"/>
                    <a:pt x="629" y="458"/>
                    <a:pt x="525" y="458"/>
                  </a:cubicBezTo>
                  <a:close/>
                  <a:moveTo>
                    <a:pt x="689" y="448"/>
                  </a:moveTo>
                  <a:cubicBezTo>
                    <a:pt x="737" y="399"/>
                    <a:pt x="763" y="342"/>
                    <a:pt x="763" y="273"/>
                  </a:cubicBezTo>
                  <a:cubicBezTo>
                    <a:pt x="763" y="205"/>
                    <a:pt x="737" y="147"/>
                    <a:pt x="689" y="98"/>
                  </a:cubicBezTo>
                  <a:cubicBezTo>
                    <a:pt x="795" y="133"/>
                    <a:pt x="885" y="193"/>
                    <a:pt x="963" y="273"/>
                  </a:cubicBezTo>
                  <a:cubicBezTo>
                    <a:pt x="885" y="353"/>
                    <a:pt x="795" y="414"/>
                    <a:pt x="689" y="44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4572000" y="2004336"/>
            <a:ext cx="4114800" cy="163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 smtClean="0">
                <a:latin typeface="Open Sans" panose="020B0606030504020204" pitchFamily="34" charset="0"/>
              </a:rPr>
              <a:t>To </a:t>
            </a:r>
            <a:r>
              <a:rPr lang="en-US" sz="2000" dirty="0">
                <a:latin typeface="Open Sans" panose="020B0606030504020204" pitchFamily="34" charset="0"/>
              </a:rPr>
              <a:t>become a trustworthy partner to </a:t>
            </a:r>
            <a:r>
              <a:rPr lang="en-US" sz="2000" dirty="0" smtClean="0">
                <a:latin typeface="Open Sans" panose="020B0606030504020204" pitchFamily="34" charset="0"/>
              </a:rPr>
              <a:t>the global </a:t>
            </a:r>
            <a:r>
              <a:rPr lang="en-US" sz="2000" dirty="0">
                <a:latin typeface="Open Sans" panose="020B0606030504020204" pitchFamily="34" charset="0"/>
              </a:rPr>
              <a:t>business leaders / education </a:t>
            </a:r>
            <a:r>
              <a:rPr lang="en-US" sz="2000" dirty="0" smtClean="0">
                <a:latin typeface="Open Sans" panose="020B0606030504020204" pitchFamily="34" charset="0"/>
              </a:rPr>
              <a:t>institutions to </a:t>
            </a:r>
            <a:r>
              <a:rPr lang="en-US" sz="2000" dirty="0">
                <a:latin typeface="Open Sans" panose="020B0606030504020204" pitchFamily="34" charset="0"/>
              </a:rPr>
              <a:t>upgrade the technical skillset of their </a:t>
            </a:r>
            <a:r>
              <a:rPr lang="en-US" sz="2000" dirty="0" smtClean="0">
                <a:latin typeface="Open Sans" panose="020B0606030504020204" pitchFamily="34" charset="0"/>
              </a:rPr>
              <a:t>human </a:t>
            </a:r>
            <a:r>
              <a:rPr lang="en-US" sz="2000" dirty="0">
                <a:latin typeface="Open Sans" panose="020B0606030504020204" pitchFamily="34" charset="0"/>
              </a:rPr>
              <a:t>resources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D9910EDC-8DAE-4076-ADE4-51A7C782CC59}"/>
              </a:ext>
            </a:extLst>
          </p:cNvPr>
          <p:cNvSpPr/>
          <p:nvPr/>
        </p:nvSpPr>
        <p:spPr>
          <a:xfrm>
            <a:off x="1425425" y="4875149"/>
            <a:ext cx="2360682" cy="312636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4DAF261-087E-4B2B-AC75-A2F8F1966964}"/>
              </a:ext>
            </a:extLst>
          </p:cNvPr>
          <p:cNvSpPr txBox="1"/>
          <p:nvPr/>
        </p:nvSpPr>
        <p:spPr>
          <a:xfrm>
            <a:off x="0" y="629273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</p:spTree>
    <p:extLst>
      <p:ext uri="{BB962C8B-B14F-4D97-AF65-F5344CB8AC3E}">
        <p14:creationId xmlns:p14="http://schemas.microsoft.com/office/powerpoint/2010/main" val="108279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Goal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240" name="Straight Connector 239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9" descr="C:\Users\hi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2" y="5867404"/>
            <a:ext cx="523875" cy="523875"/>
          </a:xfrm>
          <a:prstGeom prst="rect">
            <a:avLst/>
          </a:prstGeom>
          <a:noFill/>
        </p:spPr>
      </p:pic>
      <p:pic>
        <p:nvPicPr>
          <p:cNvPr id="7" name="Picture 10" descr="C:\Users\hi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6353179"/>
            <a:ext cx="2324100" cy="504825"/>
          </a:xfrm>
          <a:prstGeom prst="rect">
            <a:avLst/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4572000" y="2004336"/>
            <a:ext cx="4114800" cy="224676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>
                <a:latin typeface="Open Sans" panose="020B0606030504020204" pitchFamily="34" charset="0"/>
              </a:rPr>
              <a:t>Our  mission is to empower every computer graduate / working professional </a:t>
            </a:r>
            <a:r>
              <a:rPr lang="en-US" sz="2000" dirty="0" smtClean="0">
                <a:latin typeface="Open Sans" panose="020B0606030504020204" pitchFamily="34" charset="0"/>
              </a:rPr>
              <a:t>in </a:t>
            </a:r>
            <a:r>
              <a:rPr lang="en-US" sz="2000" dirty="0">
                <a:latin typeface="Open Sans" panose="020B0606030504020204" pitchFamily="34" charset="0"/>
              </a:rPr>
              <a:t>this rapid changing </a:t>
            </a:r>
            <a:r>
              <a:rPr lang="en-US" sz="2000" dirty="0" smtClean="0">
                <a:latin typeface="Open Sans" panose="020B0606030504020204" pitchFamily="34" charset="0"/>
              </a:rPr>
              <a:t>competitive </a:t>
            </a:r>
            <a:r>
              <a:rPr lang="en-US" sz="2000" dirty="0">
                <a:latin typeface="Open Sans" panose="020B0606030504020204" pitchFamily="34" charset="0"/>
              </a:rPr>
              <a:t>world, with the ability to </a:t>
            </a:r>
            <a:r>
              <a:rPr lang="en-US" sz="2000" dirty="0" smtClean="0">
                <a:latin typeface="Open Sans" panose="020B0606030504020204" pitchFamily="34" charset="0"/>
              </a:rPr>
              <a:t>solve the </a:t>
            </a:r>
            <a:r>
              <a:rPr lang="en-US" sz="2000" dirty="0">
                <a:latin typeface="Open Sans" panose="020B0606030504020204" pitchFamily="34" charset="0"/>
              </a:rPr>
              <a:t>business problems using the advanced AI and ML technologies.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D9910EDC-8DAE-4076-ADE4-51A7C782CC59}"/>
              </a:ext>
            </a:extLst>
          </p:cNvPr>
          <p:cNvSpPr/>
          <p:nvPr/>
        </p:nvSpPr>
        <p:spPr>
          <a:xfrm>
            <a:off x="1425425" y="4875149"/>
            <a:ext cx="2360682" cy="312636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4DAF261-087E-4B2B-AC75-A2F8F1966964}"/>
              </a:ext>
            </a:extLst>
          </p:cNvPr>
          <p:cNvSpPr txBox="1"/>
          <p:nvPr/>
        </p:nvSpPr>
        <p:spPr>
          <a:xfrm>
            <a:off x="0" y="629273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78175" y="2129517"/>
            <a:ext cx="3508025" cy="3231560"/>
            <a:chOff x="1111250" y="2736547"/>
            <a:chExt cx="3473207" cy="3016554"/>
          </a:xfrm>
        </p:grpSpPr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199068" y="3392988"/>
              <a:ext cx="3385389" cy="2360113"/>
            </a:xfrm>
            <a:custGeom>
              <a:avLst/>
              <a:gdLst>
                <a:gd name="T0" fmla="*/ 642 w 768"/>
                <a:gd name="T1" fmla="*/ 101 h 535"/>
                <a:gd name="T2" fmla="*/ 603 w 768"/>
                <a:gd name="T3" fmla="*/ 72 h 535"/>
                <a:gd name="T4" fmla="*/ 768 w 768"/>
                <a:gd name="T5" fmla="*/ 0 h 535"/>
                <a:gd name="T6" fmla="*/ 748 w 768"/>
                <a:gd name="T7" fmla="*/ 179 h 535"/>
                <a:gd name="T8" fmla="*/ 728 w 768"/>
                <a:gd name="T9" fmla="*/ 165 h 535"/>
                <a:gd name="T10" fmla="*/ 711 w 768"/>
                <a:gd name="T11" fmla="*/ 152 h 535"/>
                <a:gd name="T12" fmla="*/ 706 w 768"/>
                <a:gd name="T13" fmla="*/ 153 h 535"/>
                <a:gd name="T14" fmla="*/ 634 w 768"/>
                <a:gd name="T15" fmla="*/ 247 h 535"/>
                <a:gd name="T16" fmla="*/ 560 w 768"/>
                <a:gd name="T17" fmla="*/ 343 h 535"/>
                <a:gd name="T18" fmla="*/ 548 w 768"/>
                <a:gd name="T19" fmla="*/ 359 h 535"/>
                <a:gd name="T20" fmla="*/ 540 w 768"/>
                <a:gd name="T21" fmla="*/ 364 h 535"/>
                <a:gd name="T22" fmla="*/ 480 w 768"/>
                <a:gd name="T23" fmla="*/ 372 h 535"/>
                <a:gd name="T24" fmla="*/ 430 w 768"/>
                <a:gd name="T25" fmla="*/ 380 h 535"/>
                <a:gd name="T26" fmla="*/ 365 w 768"/>
                <a:gd name="T27" fmla="*/ 389 h 535"/>
                <a:gd name="T28" fmla="*/ 318 w 768"/>
                <a:gd name="T29" fmla="*/ 406 h 535"/>
                <a:gd name="T30" fmla="*/ 257 w 768"/>
                <a:gd name="T31" fmla="*/ 433 h 535"/>
                <a:gd name="T32" fmla="*/ 190 w 768"/>
                <a:gd name="T33" fmla="*/ 464 h 535"/>
                <a:gd name="T34" fmla="*/ 131 w 768"/>
                <a:gd name="T35" fmla="*/ 491 h 535"/>
                <a:gd name="T36" fmla="*/ 78 w 768"/>
                <a:gd name="T37" fmla="*/ 515 h 535"/>
                <a:gd name="T38" fmla="*/ 37 w 768"/>
                <a:gd name="T39" fmla="*/ 534 h 535"/>
                <a:gd name="T40" fmla="*/ 32 w 768"/>
                <a:gd name="T41" fmla="*/ 532 h 535"/>
                <a:gd name="T42" fmla="*/ 1 w 768"/>
                <a:gd name="T43" fmla="*/ 465 h 535"/>
                <a:gd name="T44" fmla="*/ 3 w 768"/>
                <a:gd name="T45" fmla="*/ 459 h 535"/>
                <a:gd name="T46" fmla="*/ 70 w 768"/>
                <a:gd name="T47" fmla="*/ 428 h 535"/>
                <a:gd name="T48" fmla="*/ 121 w 768"/>
                <a:gd name="T49" fmla="*/ 405 h 535"/>
                <a:gd name="T50" fmla="*/ 203 w 768"/>
                <a:gd name="T51" fmla="*/ 368 h 535"/>
                <a:gd name="T52" fmla="*/ 294 w 768"/>
                <a:gd name="T53" fmla="*/ 326 h 535"/>
                <a:gd name="T54" fmla="*/ 319 w 768"/>
                <a:gd name="T55" fmla="*/ 315 h 535"/>
                <a:gd name="T56" fmla="*/ 341 w 768"/>
                <a:gd name="T57" fmla="*/ 310 h 535"/>
                <a:gd name="T58" fmla="*/ 397 w 768"/>
                <a:gd name="T59" fmla="*/ 301 h 535"/>
                <a:gd name="T60" fmla="*/ 447 w 768"/>
                <a:gd name="T61" fmla="*/ 294 h 535"/>
                <a:gd name="T62" fmla="*/ 498 w 768"/>
                <a:gd name="T63" fmla="*/ 286 h 535"/>
                <a:gd name="T64" fmla="*/ 502 w 768"/>
                <a:gd name="T65" fmla="*/ 283 h 535"/>
                <a:gd name="T66" fmla="*/ 556 w 768"/>
                <a:gd name="T67" fmla="*/ 214 h 535"/>
                <a:gd name="T68" fmla="*/ 626 w 768"/>
                <a:gd name="T69" fmla="*/ 122 h 535"/>
                <a:gd name="T70" fmla="*/ 642 w 768"/>
                <a:gd name="T71" fmla="*/ 101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8" h="535">
                  <a:moveTo>
                    <a:pt x="642" y="101"/>
                  </a:moveTo>
                  <a:cubicBezTo>
                    <a:pt x="629" y="91"/>
                    <a:pt x="616" y="82"/>
                    <a:pt x="603" y="72"/>
                  </a:cubicBezTo>
                  <a:cubicBezTo>
                    <a:pt x="658" y="48"/>
                    <a:pt x="713" y="24"/>
                    <a:pt x="768" y="0"/>
                  </a:cubicBezTo>
                  <a:cubicBezTo>
                    <a:pt x="761" y="60"/>
                    <a:pt x="755" y="119"/>
                    <a:pt x="748" y="179"/>
                  </a:cubicBezTo>
                  <a:cubicBezTo>
                    <a:pt x="741" y="174"/>
                    <a:pt x="734" y="169"/>
                    <a:pt x="728" y="165"/>
                  </a:cubicBezTo>
                  <a:cubicBezTo>
                    <a:pt x="723" y="160"/>
                    <a:pt x="717" y="156"/>
                    <a:pt x="711" y="152"/>
                  </a:cubicBezTo>
                  <a:cubicBezTo>
                    <a:pt x="709" y="150"/>
                    <a:pt x="708" y="151"/>
                    <a:pt x="706" y="153"/>
                  </a:cubicBezTo>
                  <a:cubicBezTo>
                    <a:pt x="682" y="184"/>
                    <a:pt x="658" y="215"/>
                    <a:pt x="634" y="247"/>
                  </a:cubicBezTo>
                  <a:cubicBezTo>
                    <a:pt x="610" y="279"/>
                    <a:pt x="585" y="311"/>
                    <a:pt x="560" y="343"/>
                  </a:cubicBezTo>
                  <a:cubicBezTo>
                    <a:pt x="556" y="348"/>
                    <a:pt x="552" y="354"/>
                    <a:pt x="548" y="359"/>
                  </a:cubicBezTo>
                  <a:cubicBezTo>
                    <a:pt x="546" y="361"/>
                    <a:pt x="543" y="363"/>
                    <a:pt x="540" y="364"/>
                  </a:cubicBezTo>
                  <a:cubicBezTo>
                    <a:pt x="520" y="367"/>
                    <a:pt x="500" y="370"/>
                    <a:pt x="480" y="372"/>
                  </a:cubicBezTo>
                  <a:cubicBezTo>
                    <a:pt x="463" y="375"/>
                    <a:pt x="446" y="377"/>
                    <a:pt x="430" y="380"/>
                  </a:cubicBezTo>
                  <a:cubicBezTo>
                    <a:pt x="408" y="383"/>
                    <a:pt x="387" y="388"/>
                    <a:pt x="365" y="389"/>
                  </a:cubicBezTo>
                  <a:cubicBezTo>
                    <a:pt x="348" y="391"/>
                    <a:pt x="333" y="399"/>
                    <a:pt x="318" y="406"/>
                  </a:cubicBezTo>
                  <a:cubicBezTo>
                    <a:pt x="297" y="415"/>
                    <a:pt x="277" y="424"/>
                    <a:pt x="257" y="433"/>
                  </a:cubicBezTo>
                  <a:cubicBezTo>
                    <a:pt x="235" y="444"/>
                    <a:pt x="213" y="454"/>
                    <a:pt x="190" y="464"/>
                  </a:cubicBezTo>
                  <a:cubicBezTo>
                    <a:pt x="171" y="473"/>
                    <a:pt x="151" y="482"/>
                    <a:pt x="131" y="491"/>
                  </a:cubicBezTo>
                  <a:cubicBezTo>
                    <a:pt x="113" y="499"/>
                    <a:pt x="96" y="507"/>
                    <a:pt x="78" y="515"/>
                  </a:cubicBezTo>
                  <a:cubicBezTo>
                    <a:pt x="64" y="522"/>
                    <a:pt x="51" y="528"/>
                    <a:pt x="37" y="534"/>
                  </a:cubicBezTo>
                  <a:cubicBezTo>
                    <a:pt x="34" y="535"/>
                    <a:pt x="33" y="535"/>
                    <a:pt x="32" y="532"/>
                  </a:cubicBezTo>
                  <a:cubicBezTo>
                    <a:pt x="22" y="509"/>
                    <a:pt x="11" y="487"/>
                    <a:pt x="1" y="465"/>
                  </a:cubicBezTo>
                  <a:cubicBezTo>
                    <a:pt x="0" y="462"/>
                    <a:pt x="0" y="461"/>
                    <a:pt x="3" y="459"/>
                  </a:cubicBezTo>
                  <a:cubicBezTo>
                    <a:pt x="25" y="449"/>
                    <a:pt x="48" y="439"/>
                    <a:pt x="70" y="428"/>
                  </a:cubicBezTo>
                  <a:cubicBezTo>
                    <a:pt x="87" y="421"/>
                    <a:pt x="104" y="413"/>
                    <a:pt x="121" y="405"/>
                  </a:cubicBezTo>
                  <a:cubicBezTo>
                    <a:pt x="148" y="393"/>
                    <a:pt x="175" y="380"/>
                    <a:pt x="203" y="368"/>
                  </a:cubicBezTo>
                  <a:cubicBezTo>
                    <a:pt x="233" y="354"/>
                    <a:pt x="264" y="340"/>
                    <a:pt x="294" y="326"/>
                  </a:cubicBezTo>
                  <a:cubicBezTo>
                    <a:pt x="302" y="323"/>
                    <a:pt x="311" y="318"/>
                    <a:pt x="319" y="315"/>
                  </a:cubicBezTo>
                  <a:cubicBezTo>
                    <a:pt x="326" y="313"/>
                    <a:pt x="334" y="311"/>
                    <a:pt x="341" y="310"/>
                  </a:cubicBezTo>
                  <a:cubicBezTo>
                    <a:pt x="360" y="307"/>
                    <a:pt x="378" y="304"/>
                    <a:pt x="397" y="301"/>
                  </a:cubicBezTo>
                  <a:cubicBezTo>
                    <a:pt x="413" y="299"/>
                    <a:pt x="430" y="297"/>
                    <a:pt x="447" y="294"/>
                  </a:cubicBezTo>
                  <a:cubicBezTo>
                    <a:pt x="464" y="292"/>
                    <a:pt x="481" y="289"/>
                    <a:pt x="498" y="286"/>
                  </a:cubicBezTo>
                  <a:cubicBezTo>
                    <a:pt x="499" y="286"/>
                    <a:pt x="501" y="284"/>
                    <a:pt x="502" y="283"/>
                  </a:cubicBezTo>
                  <a:cubicBezTo>
                    <a:pt x="520" y="260"/>
                    <a:pt x="538" y="237"/>
                    <a:pt x="556" y="214"/>
                  </a:cubicBezTo>
                  <a:cubicBezTo>
                    <a:pt x="579" y="183"/>
                    <a:pt x="603" y="153"/>
                    <a:pt x="626" y="122"/>
                  </a:cubicBezTo>
                  <a:cubicBezTo>
                    <a:pt x="631" y="115"/>
                    <a:pt x="637" y="108"/>
                    <a:pt x="642" y="1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2689782" y="2736547"/>
              <a:ext cx="1159199" cy="1918826"/>
            </a:xfrm>
            <a:custGeom>
              <a:avLst/>
              <a:gdLst>
                <a:gd name="T0" fmla="*/ 30 w 263"/>
                <a:gd name="T1" fmla="*/ 255 h 435"/>
                <a:gd name="T2" fmla="*/ 19 w 263"/>
                <a:gd name="T3" fmla="*/ 304 h 435"/>
                <a:gd name="T4" fmla="*/ 1 w 263"/>
                <a:gd name="T5" fmla="*/ 248 h 435"/>
                <a:gd name="T6" fmla="*/ 34 w 263"/>
                <a:gd name="T7" fmla="*/ 202 h 435"/>
                <a:gd name="T8" fmla="*/ 48 w 263"/>
                <a:gd name="T9" fmla="*/ 175 h 435"/>
                <a:gd name="T10" fmla="*/ 40 w 263"/>
                <a:gd name="T11" fmla="*/ 122 h 435"/>
                <a:gd name="T12" fmla="*/ 93 w 263"/>
                <a:gd name="T13" fmla="*/ 150 h 435"/>
                <a:gd name="T14" fmla="*/ 88 w 263"/>
                <a:gd name="T15" fmla="*/ 186 h 435"/>
                <a:gd name="T16" fmla="*/ 129 w 263"/>
                <a:gd name="T17" fmla="*/ 188 h 435"/>
                <a:gd name="T18" fmla="*/ 154 w 263"/>
                <a:gd name="T19" fmla="*/ 174 h 435"/>
                <a:gd name="T20" fmla="*/ 158 w 263"/>
                <a:gd name="T21" fmla="*/ 15 h 435"/>
                <a:gd name="T22" fmla="*/ 178 w 263"/>
                <a:gd name="T23" fmla="*/ 13 h 435"/>
                <a:gd name="T24" fmla="*/ 255 w 263"/>
                <a:gd name="T25" fmla="*/ 22 h 435"/>
                <a:gd name="T26" fmla="*/ 252 w 263"/>
                <a:gd name="T27" fmla="*/ 38 h 435"/>
                <a:gd name="T28" fmla="*/ 243 w 263"/>
                <a:gd name="T29" fmla="*/ 55 h 435"/>
                <a:gd name="T30" fmla="*/ 263 w 263"/>
                <a:gd name="T31" fmla="*/ 84 h 435"/>
                <a:gd name="T32" fmla="*/ 183 w 263"/>
                <a:gd name="T33" fmla="*/ 84 h 435"/>
                <a:gd name="T34" fmla="*/ 178 w 263"/>
                <a:gd name="T35" fmla="*/ 157 h 435"/>
                <a:gd name="T36" fmla="*/ 190 w 263"/>
                <a:gd name="T37" fmla="*/ 174 h 435"/>
                <a:gd name="T38" fmla="*/ 178 w 263"/>
                <a:gd name="T39" fmla="*/ 199 h 435"/>
                <a:gd name="T40" fmla="*/ 169 w 263"/>
                <a:gd name="T41" fmla="*/ 225 h 435"/>
                <a:gd name="T42" fmla="*/ 158 w 263"/>
                <a:gd name="T43" fmla="*/ 205 h 435"/>
                <a:gd name="T44" fmla="*/ 135 w 263"/>
                <a:gd name="T45" fmla="*/ 217 h 435"/>
                <a:gd name="T46" fmla="*/ 91 w 263"/>
                <a:gd name="T47" fmla="*/ 217 h 435"/>
                <a:gd name="T48" fmla="*/ 95 w 263"/>
                <a:gd name="T49" fmla="*/ 276 h 435"/>
                <a:gd name="T50" fmla="*/ 102 w 263"/>
                <a:gd name="T51" fmla="*/ 292 h 435"/>
                <a:gd name="T52" fmla="*/ 149 w 263"/>
                <a:gd name="T53" fmla="*/ 312 h 435"/>
                <a:gd name="T54" fmla="*/ 171 w 263"/>
                <a:gd name="T55" fmla="*/ 381 h 435"/>
                <a:gd name="T56" fmla="*/ 140 w 263"/>
                <a:gd name="T57" fmla="*/ 364 h 435"/>
                <a:gd name="T58" fmla="*/ 120 w 263"/>
                <a:gd name="T59" fmla="*/ 330 h 435"/>
                <a:gd name="T60" fmla="*/ 89 w 263"/>
                <a:gd name="T61" fmla="*/ 321 h 435"/>
                <a:gd name="T62" fmla="*/ 92 w 263"/>
                <a:gd name="T63" fmla="*/ 365 h 435"/>
                <a:gd name="T64" fmla="*/ 63 w 263"/>
                <a:gd name="T65" fmla="*/ 423 h 435"/>
                <a:gd name="T66" fmla="*/ 35 w 263"/>
                <a:gd name="T67" fmla="*/ 408 h 435"/>
                <a:gd name="T68" fmla="*/ 60 w 263"/>
                <a:gd name="T69" fmla="*/ 359 h 435"/>
                <a:gd name="T70" fmla="*/ 53 w 263"/>
                <a:gd name="T71" fmla="*/ 320 h 435"/>
                <a:gd name="T72" fmla="*/ 41 w 263"/>
                <a:gd name="T73" fmla="*/ 24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3" h="435">
                  <a:moveTo>
                    <a:pt x="40" y="239"/>
                  </a:moveTo>
                  <a:cubicBezTo>
                    <a:pt x="33" y="241"/>
                    <a:pt x="29" y="249"/>
                    <a:pt x="30" y="255"/>
                  </a:cubicBezTo>
                  <a:cubicBezTo>
                    <a:pt x="31" y="267"/>
                    <a:pt x="32" y="278"/>
                    <a:pt x="32" y="290"/>
                  </a:cubicBezTo>
                  <a:cubicBezTo>
                    <a:pt x="32" y="298"/>
                    <a:pt x="27" y="304"/>
                    <a:pt x="19" y="304"/>
                  </a:cubicBezTo>
                  <a:cubicBezTo>
                    <a:pt x="11" y="305"/>
                    <a:pt x="5" y="300"/>
                    <a:pt x="4" y="291"/>
                  </a:cubicBezTo>
                  <a:cubicBezTo>
                    <a:pt x="3" y="277"/>
                    <a:pt x="3" y="262"/>
                    <a:pt x="1" y="248"/>
                  </a:cubicBezTo>
                  <a:cubicBezTo>
                    <a:pt x="0" y="240"/>
                    <a:pt x="2" y="235"/>
                    <a:pt x="7" y="230"/>
                  </a:cubicBezTo>
                  <a:cubicBezTo>
                    <a:pt x="17" y="221"/>
                    <a:pt x="25" y="211"/>
                    <a:pt x="34" y="202"/>
                  </a:cubicBezTo>
                  <a:cubicBezTo>
                    <a:pt x="36" y="200"/>
                    <a:pt x="37" y="199"/>
                    <a:pt x="37" y="197"/>
                  </a:cubicBezTo>
                  <a:cubicBezTo>
                    <a:pt x="38" y="189"/>
                    <a:pt x="40" y="181"/>
                    <a:pt x="48" y="175"/>
                  </a:cubicBezTo>
                  <a:cubicBezTo>
                    <a:pt x="35" y="168"/>
                    <a:pt x="29" y="157"/>
                    <a:pt x="30" y="143"/>
                  </a:cubicBezTo>
                  <a:cubicBezTo>
                    <a:pt x="30" y="135"/>
                    <a:pt x="34" y="128"/>
                    <a:pt x="40" y="122"/>
                  </a:cubicBezTo>
                  <a:cubicBezTo>
                    <a:pt x="52" y="111"/>
                    <a:pt x="72" y="111"/>
                    <a:pt x="84" y="123"/>
                  </a:cubicBezTo>
                  <a:cubicBezTo>
                    <a:pt x="91" y="131"/>
                    <a:pt x="94" y="139"/>
                    <a:pt x="93" y="150"/>
                  </a:cubicBezTo>
                  <a:cubicBezTo>
                    <a:pt x="92" y="160"/>
                    <a:pt x="86" y="168"/>
                    <a:pt x="78" y="173"/>
                  </a:cubicBezTo>
                  <a:cubicBezTo>
                    <a:pt x="82" y="178"/>
                    <a:pt x="84" y="182"/>
                    <a:pt x="88" y="186"/>
                  </a:cubicBezTo>
                  <a:cubicBezTo>
                    <a:pt x="88" y="187"/>
                    <a:pt x="90" y="188"/>
                    <a:pt x="92" y="188"/>
                  </a:cubicBezTo>
                  <a:cubicBezTo>
                    <a:pt x="104" y="188"/>
                    <a:pt x="117" y="188"/>
                    <a:pt x="129" y="188"/>
                  </a:cubicBezTo>
                  <a:cubicBezTo>
                    <a:pt x="131" y="188"/>
                    <a:pt x="133" y="187"/>
                    <a:pt x="135" y="186"/>
                  </a:cubicBezTo>
                  <a:cubicBezTo>
                    <a:pt x="141" y="182"/>
                    <a:pt x="147" y="178"/>
                    <a:pt x="154" y="174"/>
                  </a:cubicBezTo>
                  <a:cubicBezTo>
                    <a:pt x="157" y="172"/>
                    <a:pt x="158" y="169"/>
                    <a:pt x="158" y="165"/>
                  </a:cubicBezTo>
                  <a:cubicBezTo>
                    <a:pt x="158" y="115"/>
                    <a:pt x="158" y="65"/>
                    <a:pt x="158" y="15"/>
                  </a:cubicBezTo>
                  <a:cubicBezTo>
                    <a:pt x="158" y="11"/>
                    <a:pt x="159" y="6"/>
                    <a:pt x="163" y="4"/>
                  </a:cubicBezTo>
                  <a:cubicBezTo>
                    <a:pt x="170" y="0"/>
                    <a:pt x="178" y="4"/>
                    <a:pt x="178" y="13"/>
                  </a:cubicBezTo>
                  <a:cubicBezTo>
                    <a:pt x="179" y="22"/>
                    <a:pt x="179" y="22"/>
                    <a:pt x="187" y="22"/>
                  </a:cubicBezTo>
                  <a:cubicBezTo>
                    <a:pt x="210" y="22"/>
                    <a:pt x="232" y="22"/>
                    <a:pt x="255" y="22"/>
                  </a:cubicBezTo>
                  <a:cubicBezTo>
                    <a:pt x="257" y="22"/>
                    <a:pt x="259" y="22"/>
                    <a:pt x="263" y="22"/>
                  </a:cubicBezTo>
                  <a:cubicBezTo>
                    <a:pt x="259" y="28"/>
                    <a:pt x="255" y="33"/>
                    <a:pt x="252" y="38"/>
                  </a:cubicBezTo>
                  <a:cubicBezTo>
                    <a:pt x="249" y="42"/>
                    <a:pt x="246" y="46"/>
                    <a:pt x="244" y="49"/>
                  </a:cubicBezTo>
                  <a:cubicBezTo>
                    <a:pt x="242" y="51"/>
                    <a:pt x="242" y="53"/>
                    <a:pt x="243" y="55"/>
                  </a:cubicBezTo>
                  <a:cubicBezTo>
                    <a:pt x="249" y="63"/>
                    <a:pt x="254" y="71"/>
                    <a:pt x="260" y="79"/>
                  </a:cubicBezTo>
                  <a:cubicBezTo>
                    <a:pt x="261" y="80"/>
                    <a:pt x="262" y="82"/>
                    <a:pt x="263" y="84"/>
                  </a:cubicBezTo>
                  <a:cubicBezTo>
                    <a:pt x="260" y="84"/>
                    <a:pt x="259" y="84"/>
                    <a:pt x="257" y="84"/>
                  </a:cubicBezTo>
                  <a:cubicBezTo>
                    <a:pt x="232" y="84"/>
                    <a:pt x="208" y="84"/>
                    <a:pt x="183" y="84"/>
                  </a:cubicBezTo>
                  <a:cubicBezTo>
                    <a:pt x="179" y="84"/>
                    <a:pt x="178" y="85"/>
                    <a:pt x="178" y="89"/>
                  </a:cubicBezTo>
                  <a:cubicBezTo>
                    <a:pt x="178" y="112"/>
                    <a:pt x="178" y="134"/>
                    <a:pt x="178" y="157"/>
                  </a:cubicBezTo>
                  <a:cubicBezTo>
                    <a:pt x="178" y="160"/>
                    <a:pt x="179" y="161"/>
                    <a:pt x="182" y="163"/>
                  </a:cubicBezTo>
                  <a:cubicBezTo>
                    <a:pt x="187" y="164"/>
                    <a:pt x="190" y="168"/>
                    <a:pt x="190" y="174"/>
                  </a:cubicBezTo>
                  <a:cubicBezTo>
                    <a:pt x="191" y="180"/>
                    <a:pt x="189" y="185"/>
                    <a:pt x="184" y="188"/>
                  </a:cubicBezTo>
                  <a:cubicBezTo>
                    <a:pt x="179" y="190"/>
                    <a:pt x="178" y="194"/>
                    <a:pt x="178" y="199"/>
                  </a:cubicBezTo>
                  <a:cubicBezTo>
                    <a:pt x="178" y="204"/>
                    <a:pt x="178" y="210"/>
                    <a:pt x="178" y="215"/>
                  </a:cubicBezTo>
                  <a:cubicBezTo>
                    <a:pt x="178" y="222"/>
                    <a:pt x="175" y="225"/>
                    <a:pt x="169" y="225"/>
                  </a:cubicBezTo>
                  <a:cubicBezTo>
                    <a:pt x="163" y="226"/>
                    <a:pt x="159" y="222"/>
                    <a:pt x="158" y="216"/>
                  </a:cubicBezTo>
                  <a:cubicBezTo>
                    <a:pt x="158" y="213"/>
                    <a:pt x="158" y="210"/>
                    <a:pt x="158" y="205"/>
                  </a:cubicBezTo>
                  <a:cubicBezTo>
                    <a:pt x="153" y="209"/>
                    <a:pt x="149" y="212"/>
                    <a:pt x="144" y="214"/>
                  </a:cubicBezTo>
                  <a:cubicBezTo>
                    <a:pt x="142" y="216"/>
                    <a:pt x="138" y="217"/>
                    <a:pt x="135" y="217"/>
                  </a:cubicBezTo>
                  <a:cubicBezTo>
                    <a:pt x="122" y="217"/>
                    <a:pt x="109" y="217"/>
                    <a:pt x="96" y="216"/>
                  </a:cubicBezTo>
                  <a:cubicBezTo>
                    <a:pt x="94" y="216"/>
                    <a:pt x="93" y="217"/>
                    <a:pt x="91" y="217"/>
                  </a:cubicBezTo>
                  <a:cubicBezTo>
                    <a:pt x="92" y="225"/>
                    <a:pt x="92" y="234"/>
                    <a:pt x="93" y="243"/>
                  </a:cubicBezTo>
                  <a:cubicBezTo>
                    <a:pt x="94" y="254"/>
                    <a:pt x="94" y="265"/>
                    <a:pt x="95" y="276"/>
                  </a:cubicBezTo>
                  <a:cubicBezTo>
                    <a:pt x="96" y="279"/>
                    <a:pt x="96" y="282"/>
                    <a:pt x="96" y="285"/>
                  </a:cubicBezTo>
                  <a:cubicBezTo>
                    <a:pt x="96" y="289"/>
                    <a:pt x="99" y="290"/>
                    <a:pt x="102" y="292"/>
                  </a:cubicBezTo>
                  <a:cubicBezTo>
                    <a:pt x="115" y="295"/>
                    <a:pt x="128" y="299"/>
                    <a:pt x="140" y="303"/>
                  </a:cubicBezTo>
                  <a:cubicBezTo>
                    <a:pt x="143" y="305"/>
                    <a:pt x="147" y="309"/>
                    <a:pt x="149" y="312"/>
                  </a:cubicBezTo>
                  <a:cubicBezTo>
                    <a:pt x="157" y="328"/>
                    <a:pt x="165" y="344"/>
                    <a:pt x="174" y="360"/>
                  </a:cubicBezTo>
                  <a:cubicBezTo>
                    <a:pt x="178" y="367"/>
                    <a:pt x="177" y="376"/>
                    <a:pt x="171" y="381"/>
                  </a:cubicBezTo>
                  <a:cubicBezTo>
                    <a:pt x="165" y="385"/>
                    <a:pt x="155" y="386"/>
                    <a:pt x="150" y="380"/>
                  </a:cubicBezTo>
                  <a:cubicBezTo>
                    <a:pt x="146" y="375"/>
                    <a:pt x="144" y="370"/>
                    <a:pt x="140" y="364"/>
                  </a:cubicBezTo>
                  <a:cubicBezTo>
                    <a:pt x="135" y="354"/>
                    <a:pt x="130" y="344"/>
                    <a:pt x="125" y="335"/>
                  </a:cubicBezTo>
                  <a:cubicBezTo>
                    <a:pt x="124" y="333"/>
                    <a:pt x="122" y="330"/>
                    <a:pt x="120" y="330"/>
                  </a:cubicBezTo>
                  <a:cubicBezTo>
                    <a:pt x="110" y="327"/>
                    <a:pt x="101" y="324"/>
                    <a:pt x="91" y="321"/>
                  </a:cubicBezTo>
                  <a:cubicBezTo>
                    <a:pt x="91" y="321"/>
                    <a:pt x="90" y="321"/>
                    <a:pt x="89" y="321"/>
                  </a:cubicBezTo>
                  <a:cubicBezTo>
                    <a:pt x="89" y="327"/>
                    <a:pt x="90" y="334"/>
                    <a:pt x="90" y="340"/>
                  </a:cubicBezTo>
                  <a:cubicBezTo>
                    <a:pt x="91" y="348"/>
                    <a:pt x="93" y="357"/>
                    <a:pt x="92" y="365"/>
                  </a:cubicBezTo>
                  <a:cubicBezTo>
                    <a:pt x="91" y="371"/>
                    <a:pt x="88" y="378"/>
                    <a:pt x="85" y="383"/>
                  </a:cubicBezTo>
                  <a:cubicBezTo>
                    <a:pt x="78" y="397"/>
                    <a:pt x="70" y="410"/>
                    <a:pt x="63" y="423"/>
                  </a:cubicBezTo>
                  <a:cubicBezTo>
                    <a:pt x="58" y="432"/>
                    <a:pt x="49" y="435"/>
                    <a:pt x="41" y="431"/>
                  </a:cubicBezTo>
                  <a:cubicBezTo>
                    <a:pt x="33" y="426"/>
                    <a:pt x="30" y="417"/>
                    <a:pt x="35" y="408"/>
                  </a:cubicBezTo>
                  <a:cubicBezTo>
                    <a:pt x="43" y="394"/>
                    <a:pt x="51" y="379"/>
                    <a:pt x="59" y="365"/>
                  </a:cubicBezTo>
                  <a:cubicBezTo>
                    <a:pt x="60" y="363"/>
                    <a:pt x="60" y="361"/>
                    <a:pt x="60" y="359"/>
                  </a:cubicBezTo>
                  <a:cubicBezTo>
                    <a:pt x="60" y="349"/>
                    <a:pt x="59" y="340"/>
                    <a:pt x="58" y="330"/>
                  </a:cubicBezTo>
                  <a:cubicBezTo>
                    <a:pt x="58" y="326"/>
                    <a:pt x="57" y="323"/>
                    <a:pt x="53" y="320"/>
                  </a:cubicBezTo>
                  <a:cubicBezTo>
                    <a:pt x="48" y="316"/>
                    <a:pt x="46" y="309"/>
                    <a:pt x="45" y="302"/>
                  </a:cubicBezTo>
                  <a:cubicBezTo>
                    <a:pt x="44" y="282"/>
                    <a:pt x="42" y="262"/>
                    <a:pt x="41" y="242"/>
                  </a:cubicBezTo>
                  <a:cubicBezTo>
                    <a:pt x="41" y="241"/>
                    <a:pt x="41" y="240"/>
                    <a:pt x="40" y="2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1111250" y="4178960"/>
              <a:ext cx="656441" cy="1124072"/>
            </a:xfrm>
            <a:custGeom>
              <a:avLst/>
              <a:gdLst>
                <a:gd name="T0" fmla="*/ 72 w 149"/>
                <a:gd name="T1" fmla="*/ 163 h 255"/>
                <a:gd name="T2" fmla="*/ 74 w 149"/>
                <a:gd name="T3" fmla="*/ 182 h 255"/>
                <a:gd name="T4" fmla="*/ 75 w 149"/>
                <a:gd name="T5" fmla="*/ 198 h 255"/>
                <a:gd name="T6" fmla="*/ 71 w 149"/>
                <a:gd name="T7" fmla="*/ 211 h 255"/>
                <a:gd name="T8" fmla="*/ 54 w 149"/>
                <a:gd name="T9" fmla="*/ 244 h 255"/>
                <a:gd name="T10" fmla="*/ 35 w 149"/>
                <a:gd name="T11" fmla="*/ 250 h 255"/>
                <a:gd name="T12" fmla="*/ 33 w 149"/>
                <a:gd name="T13" fmla="*/ 232 h 255"/>
                <a:gd name="T14" fmla="*/ 49 w 149"/>
                <a:gd name="T15" fmla="*/ 199 h 255"/>
                <a:gd name="T16" fmla="*/ 51 w 149"/>
                <a:gd name="T17" fmla="*/ 193 h 255"/>
                <a:gd name="T18" fmla="*/ 48 w 149"/>
                <a:gd name="T19" fmla="*/ 170 h 255"/>
                <a:gd name="T20" fmla="*/ 45 w 149"/>
                <a:gd name="T21" fmla="*/ 165 h 255"/>
                <a:gd name="T22" fmla="*/ 37 w 149"/>
                <a:gd name="T23" fmla="*/ 149 h 255"/>
                <a:gd name="T24" fmla="*/ 33 w 149"/>
                <a:gd name="T25" fmla="*/ 106 h 255"/>
                <a:gd name="T26" fmla="*/ 32 w 149"/>
                <a:gd name="T27" fmla="*/ 101 h 255"/>
                <a:gd name="T28" fmla="*/ 24 w 149"/>
                <a:gd name="T29" fmla="*/ 116 h 255"/>
                <a:gd name="T30" fmla="*/ 27 w 149"/>
                <a:gd name="T31" fmla="*/ 141 h 255"/>
                <a:gd name="T32" fmla="*/ 11 w 149"/>
                <a:gd name="T33" fmla="*/ 152 h 255"/>
                <a:gd name="T34" fmla="*/ 5 w 149"/>
                <a:gd name="T35" fmla="*/ 141 h 255"/>
                <a:gd name="T36" fmla="*/ 2 w 149"/>
                <a:gd name="T37" fmla="*/ 114 h 255"/>
                <a:gd name="T38" fmla="*/ 9 w 149"/>
                <a:gd name="T39" fmla="*/ 91 h 255"/>
                <a:gd name="T40" fmla="*/ 27 w 149"/>
                <a:gd name="T41" fmla="*/ 72 h 255"/>
                <a:gd name="T42" fmla="*/ 29 w 149"/>
                <a:gd name="T43" fmla="*/ 68 h 255"/>
                <a:gd name="T44" fmla="*/ 36 w 149"/>
                <a:gd name="T45" fmla="*/ 51 h 255"/>
                <a:gd name="T46" fmla="*/ 22 w 149"/>
                <a:gd name="T47" fmla="*/ 23 h 255"/>
                <a:gd name="T48" fmla="*/ 34 w 149"/>
                <a:gd name="T49" fmla="*/ 7 h 255"/>
                <a:gd name="T50" fmla="*/ 68 w 149"/>
                <a:gd name="T51" fmla="*/ 16 h 255"/>
                <a:gd name="T52" fmla="*/ 60 w 149"/>
                <a:gd name="T53" fmla="*/ 48 h 255"/>
                <a:gd name="T54" fmla="*/ 68 w 149"/>
                <a:gd name="T55" fmla="*/ 59 h 255"/>
                <a:gd name="T56" fmla="*/ 71 w 149"/>
                <a:gd name="T57" fmla="*/ 60 h 255"/>
                <a:gd name="T58" fmla="*/ 100 w 149"/>
                <a:gd name="T59" fmla="*/ 60 h 255"/>
                <a:gd name="T60" fmla="*/ 105 w 149"/>
                <a:gd name="T61" fmla="*/ 58 h 255"/>
                <a:gd name="T62" fmla="*/ 129 w 149"/>
                <a:gd name="T63" fmla="*/ 40 h 255"/>
                <a:gd name="T64" fmla="*/ 146 w 149"/>
                <a:gd name="T65" fmla="*/ 42 h 255"/>
                <a:gd name="T66" fmla="*/ 143 w 149"/>
                <a:gd name="T67" fmla="*/ 58 h 255"/>
                <a:gd name="T68" fmla="*/ 112 w 149"/>
                <a:gd name="T69" fmla="*/ 80 h 255"/>
                <a:gd name="T70" fmla="*/ 106 w 149"/>
                <a:gd name="T71" fmla="*/ 82 h 255"/>
                <a:gd name="T72" fmla="*/ 77 w 149"/>
                <a:gd name="T73" fmla="*/ 82 h 255"/>
                <a:gd name="T74" fmla="*/ 71 w 149"/>
                <a:gd name="T75" fmla="*/ 82 h 255"/>
                <a:gd name="T76" fmla="*/ 73 w 149"/>
                <a:gd name="T77" fmla="*/ 105 h 255"/>
                <a:gd name="T78" fmla="*/ 76 w 149"/>
                <a:gd name="T79" fmla="*/ 133 h 255"/>
                <a:gd name="T80" fmla="*/ 82 w 149"/>
                <a:gd name="T81" fmla="*/ 141 h 255"/>
                <a:gd name="T82" fmla="*/ 109 w 149"/>
                <a:gd name="T83" fmla="*/ 149 h 255"/>
                <a:gd name="T84" fmla="*/ 118 w 149"/>
                <a:gd name="T85" fmla="*/ 155 h 255"/>
                <a:gd name="T86" fmla="*/ 140 w 149"/>
                <a:gd name="T87" fmla="*/ 193 h 255"/>
                <a:gd name="T88" fmla="*/ 135 w 149"/>
                <a:gd name="T89" fmla="*/ 210 h 255"/>
                <a:gd name="T90" fmla="*/ 118 w 149"/>
                <a:gd name="T91" fmla="*/ 205 h 255"/>
                <a:gd name="T92" fmla="*/ 101 w 149"/>
                <a:gd name="T93" fmla="*/ 174 h 255"/>
                <a:gd name="T94" fmla="*/ 97 w 149"/>
                <a:gd name="T95" fmla="*/ 171 h 255"/>
                <a:gd name="T96" fmla="*/ 72 w 149"/>
                <a:gd name="T97" fmla="*/ 163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9" h="255">
                  <a:moveTo>
                    <a:pt x="72" y="163"/>
                  </a:moveTo>
                  <a:cubicBezTo>
                    <a:pt x="72" y="170"/>
                    <a:pt x="73" y="176"/>
                    <a:pt x="74" y="182"/>
                  </a:cubicBezTo>
                  <a:cubicBezTo>
                    <a:pt x="74" y="187"/>
                    <a:pt x="76" y="193"/>
                    <a:pt x="75" y="198"/>
                  </a:cubicBezTo>
                  <a:cubicBezTo>
                    <a:pt x="75" y="203"/>
                    <a:pt x="73" y="207"/>
                    <a:pt x="71" y="211"/>
                  </a:cubicBezTo>
                  <a:cubicBezTo>
                    <a:pt x="66" y="222"/>
                    <a:pt x="60" y="233"/>
                    <a:pt x="54" y="244"/>
                  </a:cubicBezTo>
                  <a:cubicBezTo>
                    <a:pt x="50" y="252"/>
                    <a:pt x="42" y="255"/>
                    <a:pt x="35" y="250"/>
                  </a:cubicBezTo>
                  <a:cubicBezTo>
                    <a:pt x="30" y="246"/>
                    <a:pt x="29" y="239"/>
                    <a:pt x="33" y="232"/>
                  </a:cubicBezTo>
                  <a:cubicBezTo>
                    <a:pt x="38" y="221"/>
                    <a:pt x="44" y="210"/>
                    <a:pt x="49" y="199"/>
                  </a:cubicBezTo>
                  <a:cubicBezTo>
                    <a:pt x="50" y="197"/>
                    <a:pt x="51" y="195"/>
                    <a:pt x="51" y="193"/>
                  </a:cubicBezTo>
                  <a:cubicBezTo>
                    <a:pt x="50" y="185"/>
                    <a:pt x="49" y="177"/>
                    <a:pt x="48" y="170"/>
                  </a:cubicBezTo>
                  <a:cubicBezTo>
                    <a:pt x="48" y="168"/>
                    <a:pt x="47" y="166"/>
                    <a:pt x="45" y="165"/>
                  </a:cubicBezTo>
                  <a:cubicBezTo>
                    <a:pt x="40" y="161"/>
                    <a:pt x="38" y="155"/>
                    <a:pt x="37" y="149"/>
                  </a:cubicBezTo>
                  <a:cubicBezTo>
                    <a:pt x="36" y="134"/>
                    <a:pt x="35" y="120"/>
                    <a:pt x="33" y="106"/>
                  </a:cubicBezTo>
                  <a:cubicBezTo>
                    <a:pt x="33" y="105"/>
                    <a:pt x="32" y="103"/>
                    <a:pt x="32" y="101"/>
                  </a:cubicBezTo>
                  <a:cubicBezTo>
                    <a:pt x="27" y="105"/>
                    <a:pt x="23" y="109"/>
                    <a:pt x="24" y="116"/>
                  </a:cubicBezTo>
                  <a:cubicBezTo>
                    <a:pt x="26" y="124"/>
                    <a:pt x="26" y="132"/>
                    <a:pt x="27" y="141"/>
                  </a:cubicBezTo>
                  <a:cubicBezTo>
                    <a:pt x="28" y="150"/>
                    <a:pt x="20" y="155"/>
                    <a:pt x="11" y="152"/>
                  </a:cubicBezTo>
                  <a:cubicBezTo>
                    <a:pt x="7" y="150"/>
                    <a:pt x="5" y="146"/>
                    <a:pt x="5" y="141"/>
                  </a:cubicBezTo>
                  <a:cubicBezTo>
                    <a:pt x="4" y="132"/>
                    <a:pt x="4" y="123"/>
                    <a:pt x="2" y="114"/>
                  </a:cubicBezTo>
                  <a:cubicBezTo>
                    <a:pt x="0" y="104"/>
                    <a:pt x="3" y="98"/>
                    <a:pt x="9" y="91"/>
                  </a:cubicBezTo>
                  <a:cubicBezTo>
                    <a:pt x="16" y="85"/>
                    <a:pt x="21" y="79"/>
                    <a:pt x="27" y="72"/>
                  </a:cubicBezTo>
                  <a:cubicBezTo>
                    <a:pt x="28" y="71"/>
                    <a:pt x="29" y="69"/>
                    <a:pt x="29" y="68"/>
                  </a:cubicBezTo>
                  <a:cubicBezTo>
                    <a:pt x="29" y="61"/>
                    <a:pt x="32" y="56"/>
                    <a:pt x="36" y="51"/>
                  </a:cubicBezTo>
                  <a:cubicBezTo>
                    <a:pt x="26" y="45"/>
                    <a:pt x="20" y="36"/>
                    <a:pt x="22" y="23"/>
                  </a:cubicBezTo>
                  <a:cubicBezTo>
                    <a:pt x="24" y="16"/>
                    <a:pt x="28" y="10"/>
                    <a:pt x="34" y="7"/>
                  </a:cubicBezTo>
                  <a:cubicBezTo>
                    <a:pt x="45" y="0"/>
                    <a:pt x="62" y="4"/>
                    <a:pt x="68" y="16"/>
                  </a:cubicBezTo>
                  <a:cubicBezTo>
                    <a:pt x="75" y="29"/>
                    <a:pt x="71" y="43"/>
                    <a:pt x="60" y="48"/>
                  </a:cubicBezTo>
                  <a:cubicBezTo>
                    <a:pt x="62" y="52"/>
                    <a:pt x="65" y="56"/>
                    <a:pt x="68" y="59"/>
                  </a:cubicBezTo>
                  <a:cubicBezTo>
                    <a:pt x="69" y="60"/>
                    <a:pt x="70" y="60"/>
                    <a:pt x="71" y="60"/>
                  </a:cubicBezTo>
                  <a:cubicBezTo>
                    <a:pt x="81" y="60"/>
                    <a:pt x="90" y="60"/>
                    <a:pt x="100" y="60"/>
                  </a:cubicBezTo>
                  <a:cubicBezTo>
                    <a:pt x="101" y="60"/>
                    <a:pt x="103" y="59"/>
                    <a:pt x="105" y="58"/>
                  </a:cubicBezTo>
                  <a:cubicBezTo>
                    <a:pt x="113" y="52"/>
                    <a:pt x="121" y="46"/>
                    <a:pt x="129" y="40"/>
                  </a:cubicBezTo>
                  <a:cubicBezTo>
                    <a:pt x="135" y="36"/>
                    <a:pt x="142" y="37"/>
                    <a:pt x="146" y="42"/>
                  </a:cubicBezTo>
                  <a:cubicBezTo>
                    <a:pt x="149" y="46"/>
                    <a:pt x="149" y="54"/>
                    <a:pt x="143" y="58"/>
                  </a:cubicBezTo>
                  <a:cubicBezTo>
                    <a:pt x="132" y="65"/>
                    <a:pt x="122" y="73"/>
                    <a:pt x="112" y="80"/>
                  </a:cubicBezTo>
                  <a:cubicBezTo>
                    <a:pt x="110" y="81"/>
                    <a:pt x="108" y="82"/>
                    <a:pt x="106" y="82"/>
                  </a:cubicBezTo>
                  <a:cubicBezTo>
                    <a:pt x="96" y="82"/>
                    <a:pt x="87" y="82"/>
                    <a:pt x="77" y="82"/>
                  </a:cubicBezTo>
                  <a:cubicBezTo>
                    <a:pt x="76" y="82"/>
                    <a:pt x="74" y="82"/>
                    <a:pt x="71" y="82"/>
                  </a:cubicBezTo>
                  <a:cubicBezTo>
                    <a:pt x="72" y="90"/>
                    <a:pt x="73" y="98"/>
                    <a:pt x="73" y="105"/>
                  </a:cubicBezTo>
                  <a:cubicBezTo>
                    <a:pt x="74" y="114"/>
                    <a:pt x="75" y="124"/>
                    <a:pt x="76" y="133"/>
                  </a:cubicBezTo>
                  <a:cubicBezTo>
                    <a:pt x="77" y="137"/>
                    <a:pt x="77" y="140"/>
                    <a:pt x="82" y="141"/>
                  </a:cubicBezTo>
                  <a:cubicBezTo>
                    <a:pt x="91" y="143"/>
                    <a:pt x="100" y="146"/>
                    <a:pt x="109" y="149"/>
                  </a:cubicBezTo>
                  <a:cubicBezTo>
                    <a:pt x="112" y="150"/>
                    <a:pt x="116" y="152"/>
                    <a:pt x="118" y="155"/>
                  </a:cubicBezTo>
                  <a:cubicBezTo>
                    <a:pt x="125" y="168"/>
                    <a:pt x="132" y="181"/>
                    <a:pt x="140" y="193"/>
                  </a:cubicBezTo>
                  <a:cubicBezTo>
                    <a:pt x="143" y="200"/>
                    <a:pt x="141" y="207"/>
                    <a:pt x="135" y="210"/>
                  </a:cubicBezTo>
                  <a:cubicBezTo>
                    <a:pt x="129" y="214"/>
                    <a:pt x="122" y="212"/>
                    <a:pt x="118" y="205"/>
                  </a:cubicBezTo>
                  <a:cubicBezTo>
                    <a:pt x="112" y="195"/>
                    <a:pt x="107" y="185"/>
                    <a:pt x="101" y="174"/>
                  </a:cubicBezTo>
                  <a:cubicBezTo>
                    <a:pt x="100" y="173"/>
                    <a:pt x="99" y="171"/>
                    <a:pt x="97" y="171"/>
                  </a:cubicBezTo>
                  <a:cubicBezTo>
                    <a:pt x="89" y="168"/>
                    <a:pt x="81" y="166"/>
                    <a:pt x="72" y="1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1837946" y="3856228"/>
              <a:ext cx="656441" cy="1121877"/>
            </a:xfrm>
            <a:custGeom>
              <a:avLst/>
              <a:gdLst>
                <a:gd name="T0" fmla="*/ 59 w 149"/>
                <a:gd name="T1" fmla="*/ 48 h 254"/>
                <a:gd name="T2" fmla="*/ 67 w 149"/>
                <a:gd name="T3" fmla="*/ 58 h 254"/>
                <a:gd name="T4" fmla="*/ 71 w 149"/>
                <a:gd name="T5" fmla="*/ 59 h 254"/>
                <a:gd name="T6" fmla="*/ 98 w 149"/>
                <a:gd name="T7" fmla="*/ 59 h 254"/>
                <a:gd name="T8" fmla="*/ 105 w 149"/>
                <a:gd name="T9" fmla="*/ 56 h 254"/>
                <a:gd name="T10" fmla="*/ 129 w 149"/>
                <a:gd name="T11" fmla="*/ 39 h 254"/>
                <a:gd name="T12" fmla="*/ 145 w 149"/>
                <a:gd name="T13" fmla="*/ 41 h 254"/>
                <a:gd name="T14" fmla="*/ 142 w 149"/>
                <a:gd name="T15" fmla="*/ 57 h 254"/>
                <a:gd name="T16" fmla="*/ 112 w 149"/>
                <a:gd name="T17" fmla="*/ 78 h 254"/>
                <a:gd name="T18" fmla="*/ 104 w 149"/>
                <a:gd name="T19" fmla="*/ 81 h 254"/>
                <a:gd name="T20" fmla="*/ 75 w 149"/>
                <a:gd name="T21" fmla="*/ 81 h 254"/>
                <a:gd name="T22" fmla="*/ 71 w 149"/>
                <a:gd name="T23" fmla="*/ 86 h 254"/>
                <a:gd name="T24" fmla="*/ 75 w 149"/>
                <a:gd name="T25" fmla="*/ 134 h 254"/>
                <a:gd name="T26" fmla="*/ 81 w 149"/>
                <a:gd name="T27" fmla="*/ 140 h 254"/>
                <a:gd name="T28" fmla="*/ 105 w 149"/>
                <a:gd name="T29" fmla="*/ 146 h 254"/>
                <a:gd name="T30" fmla="*/ 119 w 149"/>
                <a:gd name="T31" fmla="*/ 157 h 254"/>
                <a:gd name="T32" fmla="*/ 139 w 149"/>
                <a:gd name="T33" fmla="*/ 192 h 254"/>
                <a:gd name="T34" fmla="*/ 134 w 149"/>
                <a:gd name="T35" fmla="*/ 209 h 254"/>
                <a:gd name="T36" fmla="*/ 118 w 149"/>
                <a:gd name="T37" fmla="*/ 204 h 254"/>
                <a:gd name="T38" fmla="*/ 100 w 149"/>
                <a:gd name="T39" fmla="*/ 173 h 254"/>
                <a:gd name="T40" fmla="*/ 95 w 149"/>
                <a:gd name="T41" fmla="*/ 169 h 254"/>
                <a:gd name="T42" fmla="*/ 71 w 149"/>
                <a:gd name="T43" fmla="*/ 162 h 254"/>
                <a:gd name="T44" fmla="*/ 73 w 149"/>
                <a:gd name="T45" fmla="*/ 183 h 254"/>
                <a:gd name="T46" fmla="*/ 74 w 149"/>
                <a:gd name="T47" fmla="*/ 199 h 254"/>
                <a:gd name="T48" fmla="*/ 67 w 149"/>
                <a:gd name="T49" fmla="*/ 215 h 254"/>
                <a:gd name="T50" fmla="*/ 54 w 149"/>
                <a:gd name="T51" fmla="*/ 242 h 254"/>
                <a:gd name="T52" fmla="*/ 33 w 149"/>
                <a:gd name="T53" fmla="*/ 248 h 254"/>
                <a:gd name="T54" fmla="*/ 32 w 149"/>
                <a:gd name="T55" fmla="*/ 230 h 254"/>
                <a:gd name="T56" fmla="*/ 49 w 149"/>
                <a:gd name="T57" fmla="*/ 198 h 254"/>
                <a:gd name="T58" fmla="*/ 50 w 149"/>
                <a:gd name="T59" fmla="*/ 192 h 254"/>
                <a:gd name="T60" fmla="*/ 47 w 149"/>
                <a:gd name="T61" fmla="*/ 169 h 254"/>
                <a:gd name="T62" fmla="*/ 44 w 149"/>
                <a:gd name="T63" fmla="*/ 164 h 254"/>
                <a:gd name="T64" fmla="*/ 37 w 149"/>
                <a:gd name="T65" fmla="*/ 149 h 254"/>
                <a:gd name="T66" fmla="*/ 31 w 149"/>
                <a:gd name="T67" fmla="*/ 102 h 254"/>
                <a:gd name="T68" fmla="*/ 31 w 149"/>
                <a:gd name="T69" fmla="*/ 100 h 254"/>
                <a:gd name="T70" fmla="*/ 23 w 149"/>
                <a:gd name="T71" fmla="*/ 113 h 254"/>
                <a:gd name="T72" fmla="*/ 26 w 149"/>
                <a:gd name="T73" fmla="*/ 138 h 254"/>
                <a:gd name="T74" fmla="*/ 16 w 149"/>
                <a:gd name="T75" fmla="*/ 151 h 254"/>
                <a:gd name="T76" fmla="*/ 4 w 149"/>
                <a:gd name="T77" fmla="*/ 141 h 254"/>
                <a:gd name="T78" fmla="*/ 0 w 149"/>
                <a:gd name="T79" fmla="*/ 103 h 254"/>
                <a:gd name="T80" fmla="*/ 2 w 149"/>
                <a:gd name="T81" fmla="*/ 98 h 254"/>
                <a:gd name="T82" fmla="*/ 26 w 149"/>
                <a:gd name="T83" fmla="*/ 71 h 254"/>
                <a:gd name="T84" fmla="*/ 28 w 149"/>
                <a:gd name="T85" fmla="*/ 67 h 254"/>
                <a:gd name="T86" fmla="*/ 35 w 149"/>
                <a:gd name="T87" fmla="*/ 50 h 254"/>
                <a:gd name="T88" fmla="*/ 21 w 149"/>
                <a:gd name="T89" fmla="*/ 28 h 254"/>
                <a:gd name="T90" fmla="*/ 28 w 149"/>
                <a:gd name="T91" fmla="*/ 9 h 254"/>
                <a:gd name="T92" fmla="*/ 63 w 149"/>
                <a:gd name="T93" fmla="*/ 9 h 254"/>
                <a:gd name="T94" fmla="*/ 59 w 149"/>
                <a:gd name="T95" fmla="*/ 4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9" h="254">
                  <a:moveTo>
                    <a:pt x="59" y="48"/>
                  </a:moveTo>
                  <a:cubicBezTo>
                    <a:pt x="62" y="51"/>
                    <a:pt x="64" y="55"/>
                    <a:pt x="67" y="58"/>
                  </a:cubicBezTo>
                  <a:cubicBezTo>
                    <a:pt x="68" y="59"/>
                    <a:pt x="69" y="59"/>
                    <a:pt x="71" y="59"/>
                  </a:cubicBezTo>
                  <a:cubicBezTo>
                    <a:pt x="80" y="59"/>
                    <a:pt x="89" y="59"/>
                    <a:pt x="98" y="59"/>
                  </a:cubicBezTo>
                  <a:cubicBezTo>
                    <a:pt x="101" y="59"/>
                    <a:pt x="103" y="57"/>
                    <a:pt x="105" y="56"/>
                  </a:cubicBezTo>
                  <a:cubicBezTo>
                    <a:pt x="113" y="51"/>
                    <a:pt x="121" y="45"/>
                    <a:pt x="129" y="39"/>
                  </a:cubicBezTo>
                  <a:cubicBezTo>
                    <a:pt x="134" y="35"/>
                    <a:pt x="141" y="36"/>
                    <a:pt x="145" y="41"/>
                  </a:cubicBezTo>
                  <a:cubicBezTo>
                    <a:pt x="149" y="46"/>
                    <a:pt x="147" y="53"/>
                    <a:pt x="142" y="57"/>
                  </a:cubicBezTo>
                  <a:cubicBezTo>
                    <a:pt x="132" y="64"/>
                    <a:pt x="122" y="71"/>
                    <a:pt x="112" y="78"/>
                  </a:cubicBezTo>
                  <a:cubicBezTo>
                    <a:pt x="110" y="80"/>
                    <a:pt x="107" y="80"/>
                    <a:pt x="104" y="81"/>
                  </a:cubicBezTo>
                  <a:cubicBezTo>
                    <a:pt x="95" y="81"/>
                    <a:pt x="85" y="81"/>
                    <a:pt x="75" y="81"/>
                  </a:cubicBezTo>
                  <a:cubicBezTo>
                    <a:pt x="72" y="81"/>
                    <a:pt x="70" y="82"/>
                    <a:pt x="71" y="86"/>
                  </a:cubicBezTo>
                  <a:cubicBezTo>
                    <a:pt x="73" y="102"/>
                    <a:pt x="74" y="118"/>
                    <a:pt x="75" y="134"/>
                  </a:cubicBezTo>
                  <a:cubicBezTo>
                    <a:pt x="76" y="138"/>
                    <a:pt x="78" y="139"/>
                    <a:pt x="81" y="140"/>
                  </a:cubicBezTo>
                  <a:cubicBezTo>
                    <a:pt x="89" y="142"/>
                    <a:pt x="97" y="145"/>
                    <a:pt x="105" y="146"/>
                  </a:cubicBezTo>
                  <a:cubicBezTo>
                    <a:pt x="111" y="148"/>
                    <a:pt x="116" y="151"/>
                    <a:pt x="119" y="157"/>
                  </a:cubicBezTo>
                  <a:cubicBezTo>
                    <a:pt x="125" y="169"/>
                    <a:pt x="132" y="181"/>
                    <a:pt x="139" y="192"/>
                  </a:cubicBezTo>
                  <a:cubicBezTo>
                    <a:pt x="142" y="199"/>
                    <a:pt x="140" y="206"/>
                    <a:pt x="134" y="209"/>
                  </a:cubicBezTo>
                  <a:cubicBezTo>
                    <a:pt x="129" y="212"/>
                    <a:pt x="121" y="210"/>
                    <a:pt x="118" y="204"/>
                  </a:cubicBezTo>
                  <a:cubicBezTo>
                    <a:pt x="112" y="194"/>
                    <a:pt x="106" y="184"/>
                    <a:pt x="100" y="173"/>
                  </a:cubicBezTo>
                  <a:cubicBezTo>
                    <a:pt x="99" y="172"/>
                    <a:pt x="97" y="170"/>
                    <a:pt x="95" y="169"/>
                  </a:cubicBezTo>
                  <a:cubicBezTo>
                    <a:pt x="88" y="167"/>
                    <a:pt x="80" y="165"/>
                    <a:pt x="71" y="162"/>
                  </a:cubicBezTo>
                  <a:cubicBezTo>
                    <a:pt x="72" y="170"/>
                    <a:pt x="72" y="177"/>
                    <a:pt x="73" y="183"/>
                  </a:cubicBezTo>
                  <a:cubicBezTo>
                    <a:pt x="74" y="189"/>
                    <a:pt x="75" y="194"/>
                    <a:pt x="74" y="199"/>
                  </a:cubicBezTo>
                  <a:cubicBezTo>
                    <a:pt x="73" y="205"/>
                    <a:pt x="70" y="210"/>
                    <a:pt x="67" y="215"/>
                  </a:cubicBezTo>
                  <a:cubicBezTo>
                    <a:pt x="63" y="224"/>
                    <a:pt x="58" y="233"/>
                    <a:pt x="54" y="242"/>
                  </a:cubicBezTo>
                  <a:cubicBezTo>
                    <a:pt x="49" y="251"/>
                    <a:pt x="40" y="254"/>
                    <a:pt x="33" y="248"/>
                  </a:cubicBezTo>
                  <a:cubicBezTo>
                    <a:pt x="29" y="244"/>
                    <a:pt x="28" y="237"/>
                    <a:pt x="32" y="230"/>
                  </a:cubicBezTo>
                  <a:cubicBezTo>
                    <a:pt x="38" y="219"/>
                    <a:pt x="43" y="209"/>
                    <a:pt x="49" y="198"/>
                  </a:cubicBezTo>
                  <a:cubicBezTo>
                    <a:pt x="49" y="196"/>
                    <a:pt x="50" y="194"/>
                    <a:pt x="50" y="192"/>
                  </a:cubicBezTo>
                  <a:cubicBezTo>
                    <a:pt x="49" y="184"/>
                    <a:pt x="48" y="177"/>
                    <a:pt x="47" y="169"/>
                  </a:cubicBezTo>
                  <a:cubicBezTo>
                    <a:pt x="47" y="168"/>
                    <a:pt x="46" y="165"/>
                    <a:pt x="44" y="164"/>
                  </a:cubicBezTo>
                  <a:cubicBezTo>
                    <a:pt x="40" y="160"/>
                    <a:pt x="37" y="155"/>
                    <a:pt x="37" y="149"/>
                  </a:cubicBezTo>
                  <a:cubicBezTo>
                    <a:pt x="35" y="133"/>
                    <a:pt x="33" y="118"/>
                    <a:pt x="31" y="102"/>
                  </a:cubicBezTo>
                  <a:cubicBezTo>
                    <a:pt x="31" y="102"/>
                    <a:pt x="31" y="101"/>
                    <a:pt x="31" y="100"/>
                  </a:cubicBezTo>
                  <a:cubicBezTo>
                    <a:pt x="25" y="103"/>
                    <a:pt x="23" y="108"/>
                    <a:pt x="23" y="113"/>
                  </a:cubicBezTo>
                  <a:cubicBezTo>
                    <a:pt x="24" y="121"/>
                    <a:pt x="25" y="130"/>
                    <a:pt x="26" y="138"/>
                  </a:cubicBezTo>
                  <a:cubicBezTo>
                    <a:pt x="27" y="146"/>
                    <a:pt x="23" y="151"/>
                    <a:pt x="16" y="151"/>
                  </a:cubicBezTo>
                  <a:cubicBezTo>
                    <a:pt x="10" y="152"/>
                    <a:pt x="5" y="148"/>
                    <a:pt x="4" y="141"/>
                  </a:cubicBezTo>
                  <a:cubicBezTo>
                    <a:pt x="3" y="128"/>
                    <a:pt x="1" y="116"/>
                    <a:pt x="0" y="103"/>
                  </a:cubicBezTo>
                  <a:cubicBezTo>
                    <a:pt x="0" y="101"/>
                    <a:pt x="1" y="99"/>
                    <a:pt x="2" y="98"/>
                  </a:cubicBezTo>
                  <a:cubicBezTo>
                    <a:pt x="10" y="89"/>
                    <a:pt x="18" y="80"/>
                    <a:pt x="26" y="71"/>
                  </a:cubicBezTo>
                  <a:cubicBezTo>
                    <a:pt x="27" y="70"/>
                    <a:pt x="28" y="69"/>
                    <a:pt x="28" y="67"/>
                  </a:cubicBezTo>
                  <a:cubicBezTo>
                    <a:pt x="30" y="57"/>
                    <a:pt x="30" y="57"/>
                    <a:pt x="35" y="50"/>
                  </a:cubicBezTo>
                  <a:cubicBezTo>
                    <a:pt x="27" y="45"/>
                    <a:pt x="21" y="38"/>
                    <a:pt x="21" y="28"/>
                  </a:cubicBezTo>
                  <a:cubicBezTo>
                    <a:pt x="21" y="21"/>
                    <a:pt x="23" y="15"/>
                    <a:pt x="28" y="9"/>
                  </a:cubicBezTo>
                  <a:cubicBezTo>
                    <a:pt x="37" y="0"/>
                    <a:pt x="53" y="0"/>
                    <a:pt x="63" y="9"/>
                  </a:cubicBezTo>
                  <a:cubicBezTo>
                    <a:pt x="74" y="19"/>
                    <a:pt x="73" y="35"/>
                    <a:pt x="59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727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xmlns="" id="{D095E435-37F2-4A65-BD1E-4855AB426075}"/>
              </a:ext>
            </a:extLst>
          </p:cNvPr>
          <p:cNvSpPr/>
          <p:nvPr/>
        </p:nvSpPr>
        <p:spPr>
          <a:xfrm>
            <a:off x="1218996" y="5006341"/>
            <a:ext cx="2360682" cy="312636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73B40DBA-D408-4D78-BB87-630C01DB9C71}"/>
              </a:ext>
            </a:extLst>
          </p:cNvPr>
          <p:cNvGrpSpPr/>
          <p:nvPr/>
        </p:nvGrpSpPr>
        <p:grpSpPr>
          <a:xfrm>
            <a:off x="641476" y="1459837"/>
            <a:ext cx="2237211" cy="3752745"/>
            <a:chOff x="1944652" y="1372234"/>
            <a:chExt cx="2982948" cy="3752745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2039451" y="1372234"/>
              <a:ext cx="2888149" cy="3146020"/>
            </a:xfrm>
            <a:custGeom>
              <a:avLst/>
              <a:gdLst>
                <a:gd name="T0" fmla="*/ 356 w 473"/>
                <a:gd name="T1" fmla="*/ 7 h 516"/>
                <a:gd name="T2" fmla="*/ 338 w 473"/>
                <a:gd name="T3" fmla="*/ 24 h 516"/>
                <a:gd name="T4" fmla="*/ 325 w 473"/>
                <a:gd name="T5" fmla="*/ 49 h 516"/>
                <a:gd name="T6" fmla="*/ 328 w 473"/>
                <a:gd name="T7" fmla="*/ 55 h 516"/>
                <a:gd name="T8" fmla="*/ 416 w 473"/>
                <a:gd name="T9" fmla="*/ 140 h 516"/>
                <a:gd name="T10" fmla="*/ 464 w 473"/>
                <a:gd name="T11" fmla="*/ 211 h 516"/>
                <a:gd name="T12" fmla="*/ 468 w 473"/>
                <a:gd name="T13" fmla="*/ 219 h 516"/>
                <a:gd name="T14" fmla="*/ 456 w 473"/>
                <a:gd name="T15" fmla="*/ 245 h 516"/>
                <a:gd name="T16" fmla="*/ 448 w 473"/>
                <a:gd name="T17" fmla="*/ 254 h 516"/>
                <a:gd name="T18" fmla="*/ 433 w 473"/>
                <a:gd name="T19" fmla="*/ 268 h 516"/>
                <a:gd name="T20" fmla="*/ 390 w 473"/>
                <a:gd name="T21" fmla="*/ 261 h 516"/>
                <a:gd name="T22" fmla="*/ 354 w 473"/>
                <a:gd name="T23" fmla="*/ 239 h 516"/>
                <a:gd name="T24" fmla="*/ 338 w 473"/>
                <a:gd name="T25" fmla="*/ 233 h 516"/>
                <a:gd name="T26" fmla="*/ 323 w 473"/>
                <a:gd name="T27" fmla="*/ 235 h 516"/>
                <a:gd name="T28" fmla="*/ 291 w 473"/>
                <a:gd name="T29" fmla="*/ 245 h 516"/>
                <a:gd name="T30" fmla="*/ 254 w 473"/>
                <a:gd name="T31" fmla="*/ 233 h 516"/>
                <a:gd name="T32" fmla="*/ 252 w 473"/>
                <a:gd name="T33" fmla="*/ 232 h 516"/>
                <a:gd name="T34" fmla="*/ 251 w 473"/>
                <a:gd name="T35" fmla="*/ 232 h 516"/>
                <a:gd name="T36" fmla="*/ 250 w 473"/>
                <a:gd name="T37" fmla="*/ 254 h 516"/>
                <a:gd name="T38" fmla="*/ 271 w 473"/>
                <a:gd name="T39" fmla="*/ 305 h 516"/>
                <a:gd name="T40" fmla="*/ 317 w 473"/>
                <a:gd name="T41" fmla="*/ 366 h 516"/>
                <a:gd name="T42" fmla="*/ 340 w 473"/>
                <a:gd name="T43" fmla="*/ 403 h 516"/>
                <a:gd name="T44" fmla="*/ 358 w 473"/>
                <a:gd name="T45" fmla="*/ 481 h 516"/>
                <a:gd name="T46" fmla="*/ 353 w 473"/>
                <a:gd name="T47" fmla="*/ 516 h 516"/>
                <a:gd name="T48" fmla="*/ 347 w 473"/>
                <a:gd name="T49" fmla="*/ 516 h 516"/>
                <a:gd name="T50" fmla="*/ 34 w 473"/>
                <a:gd name="T51" fmla="*/ 516 h 516"/>
                <a:gd name="T52" fmla="*/ 27 w 473"/>
                <a:gd name="T53" fmla="*/ 510 h 516"/>
                <a:gd name="T54" fmla="*/ 17 w 473"/>
                <a:gd name="T55" fmla="*/ 467 h 516"/>
                <a:gd name="T56" fmla="*/ 9 w 473"/>
                <a:gd name="T57" fmla="*/ 427 h 516"/>
                <a:gd name="T58" fmla="*/ 2 w 473"/>
                <a:gd name="T59" fmla="*/ 315 h 516"/>
                <a:gd name="T60" fmla="*/ 10 w 473"/>
                <a:gd name="T61" fmla="*/ 254 h 516"/>
                <a:gd name="T62" fmla="*/ 50 w 473"/>
                <a:gd name="T63" fmla="*/ 156 h 516"/>
                <a:gd name="T64" fmla="*/ 193 w 473"/>
                <a:gd name="T65" fmla="*/ 49 h 516"/>
                <a:gd name="T66" fmla="*/ 236 w 473"/>
                <a:gd name="T67" fmla="*/ 37 h 516"/>
                <a:gd name="T68" fmla="*/ 261 w 473"/>
                <a:gd name="T69" fmla="*/ 32 h 516"/>
                <a:gd name="T70" fmla="*/ 265 w 473"/>
                <a:gd name="T71" fmla="*/ 30 h 516"/>
                <a:gd name="T72" fmla="*/ 330 w 473"/>
                <a:gd name="T73" fmla="*/ 3 h 516"/>
                <a:gd name="T74" fmla="*/ 356 w 473"/>
                <a:gd name="T75" fmla="*/ 7 h 516"/>
                <a:gd name="T76" fmla="*/ 309 w 473"/>
                <a:gd name="T77" fmla="*/ 126 h 516"/>
                <a:gd name="T78" fmla="*/ 312 w 473"/>
                <a:gd name="T79" fmla="*/ 124 h 516"/>
                <a:gd name="T80" fmla="*/ 333 w 473"/>
                <a:gd name="T81" fmla="*/ 127 h 516"/>
                <a:gd name="T82" fmla="*/ 341 w 473"/>
                <a:gd name="T83" fmla="*/ 132 h 516"/>
                <a:gd name="T84" fmla="*/ 352 w 473"/>
                <a:gd name="T85" fmla="*/ 129 h 516"/>
                <a:gd name="T86" fmla="*/ 350 w 473"/>
                <a:gd name="T87" fmla="*/ 119 h 516"/>
                <a:gd name="T88" fmla="*/ 344 w 473"/>
                <a:gd name="T89" fmla="*/ 114 h 516"/>
                <a:gd name="T90" fmla="*/ 309 w 473"/>
                <a:gd name="T91" fmla="*/ 12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3" h="516">
                  <a:moveTo>
                    <a:pt x="356" y="7"/>
                  </a:moveTo>
                  <a:cubicBezTo>
                    <a:pt x="349" y="13"/>
                    <a:pt x="343" y="18"/>
                    <a:pt x="338" y="24"/>
                  </a:cubicBezTo>
                  <a:cubicBezTo>
                    <a:pt x="331" y="31"/>
                    <a:pt x="327" y="40"/>
                    <a:pt x="325" y="49"/>
                  </a:cubicBezTo>
                  <a:cubicBezTo>
                    <a:pt x="324" y="52"/>
                    <a:pt x="325" y="54"/>
                    <a:pt x="328" y="55"/>
                  </a:cubicBezTo>
                  <a:cubicBezTo>
                    <a:pt x="361" y="79"/>
                    <a:pt x="390" y="108"/>
                    <a:pt x="416" y="140"/>
                  </a:cubicBezTo>
                  <a:cubicBezTo>
                    <a:pt x="435" y="162"/>
                    <a:pt x="451" y="185"/>
                    <a:pt x="464" y="211"/>
                  </a:cubicBezTo>
                  <a:cubicBezTo>
                    <a:pt x="465" y="214"/>
                    <a:pt x="467" y="216"/>
                    <a:pt x="468" y="219"/>
                  </a:cubicBezTo>
                  <a:cubicBezTo>
                    <a:pt x="473" y="231"/>
                    <a:pt x="469" y="240"/>
                    <a:pt x="456" y="245"/>
                  </a:cubicBezTo>
                  <a:cubicBezTo>
                    <a:pt x="452" y="247"/>
                    <a:pt x="449" y="249"/>
                    <a:pt x="448" y="254"/>
                  </a:cubicBezTo>
                  <a:cubicBezTo>
                    <a:pt x="447" y="263"/>
                    <a:pt x="440" y="266"/>
                    <a:pt x="433" y="268"/>
                  </a:cubicBezTo>
                  <a:cubicBezTo>
                    <a:pt x="418" y="273"/>
                    <a:pt x="403" y="269"/>
                    <a:pt x="390" y="261"/>
                  </a:cubicBezTo>
                  <a:cubicBezTo>
                    <a:pt x="378" y="254"/>
                    <a:pt x="366" y="246"/>
                    <a:pt x="354" y="239"/>
                  </a:cubicBezTo>
                  <a:cubicBezTo>
                    <a:pt x="349" y="236"/>
                    <a:pt x="344" y="233"/>
                    <a:pt x="338" y="233"/>
                  </a:cubicBezTo>
                  <a:cubicBezTo>
                    <a:pt x="334" y="232"/>
                    <a:pt x="328" y="233"/>
                    <a:pt x="323" y="235"/>
                  </a:cubicBezTo>
                  <a:cubicBezTo>
                    <a:pt x="313" y="240"/>
                    <a:pt x="302" y="244"/>
                    <a:pt x="291" y="245"/>
                  </a:cubicBezTo>
                  <a:cubicBezTo>
                    <a:pt x="277" y="246"/>
                    <a:pt x="265" y="241"/>
                    <a:pt x="254" y="233"/>
                  </a:cubicBezTo>
                  <a:cubicBezTo>
                    <a:pt x="253" y="233"/>
                    <a:pt x="253" y="232"/>
                    <a:pt x="252" y="232"/>
                  </a:cubicBezTo>
                  <a:cubicBezTo>
                    <a:pt x="252" y="232"/>
                    <a:pt x="252" y="232"/>
                    <a:pt x="251" y="232"/>
                  </a:cubicBezTo>
                  <a:cubicBezTo>
                    <a:pt x="249" y="239"/>
                    <a:pt x="249" y="246"/>
                    <a:pt x="250" y="254"/>
                  </a:cubicBezTo>
                  <a:cubicBezTo>
                    <a:pt x="252" y="273"/>
                    <a:pt x="260" y="290"/>
                    <a:pt x="271" y="305"/>
                  </a:cubicBezTo>
                  <a:cubicBezTo>
                    <a:pt x="286" y="326"/>
                    <a:pt x="302" y="346"/>
                    <a:pt x="317" y="366"/>
                  </a:cubicBezTo>
                  <a:cubicBezTo>
                    <a:pt x="325" y="378"/>
                    <a:pt x="333" y="391"/>
                    <a:pt x="340" y="403"/>
                  </a:cubicBezTo>
                  <a:cubicBezTo>
                    <a:pt x="354" y="427"/>
                    <a:pt x="359" y="453"/>
                    <a:pt x="358" y="481"/>
                  </a:cubicBezTo>
                  <a:cubicBezTo>
                    <a:pt x="358" y="492"/>
                    <a:pt x="355" y="504"/>
                    <a:pt x="353" y="516"/>
                  </a:cubicBezTo>
                  <a:cubicBezTo>
                    <a:pt x="350" y="516"/>
                    <a:pt x="349" y="516"/>
                    <a:pt x="347" y="516"/>
                  </a:cubicBezTo>
                  <a:cubicBezTo>
                    <a:pt x="243" y="516"/>
                    <a:pt x="138" y="516"/>
                    <a:pt x="34" y="516"/>
                  </a:cubicBezTo>
                  <a:cubicBezTo>
                    <a:pt x="30" y="516"/>
                    <a:pt x="28" y="515"/>
                    <a:pt x="27" y="510"/>
                  </a:cubicBezTo>
                  <a:cubicBezTo>
                    <a:pt x="24" y="496"/>
                    <a:pt x="20" y="482"/>
                    <a:pt x="17" y="467"/>
                  </a:cubicBezTo>
                  <a:cubicBezTo>
                    <a:pt x="14" y="454"/>
                    <a:pt x="11" y="440"/>
                    <a:pt x="9" y="427"/>
                  </a:cubicBezTo>
                  <a:cubicBezTo>
                    <a:pt x="3" y="390"/>
                    <a:pt x="0" y="353"/>
                    <a:pt x="2" y="315"/>
                  </a:cubicBezTo>
                  <a:cubicBezTo>
                    <a:pt x="3" y="295"/>
                    <a:pt x="5" y="274"/>
                    <a:pt x="10" y="254"/>
                  </a:cubicBezTo>
                  <a:cubicBezTo>
                    <a:pt x="17" y="219"/>
                    <a:pt x="30" y="186"/>
                    <a:pt x="50" y="156"/>
                  </a:cubicBezTo>
                  <a:cubicBezTo>
                    <a:pt x="59" y="143"/>
                    <a:pt x="106" y="84"/>
                    <a:pt x="193" y="49"/>
                  </a:cubicBezTo>
                  <a:cubicBezTo>
                    <a:pt x="207" y="44"/>
                    <a:pt x="221" y="41"/>
                    <a:pt x="236" y="37"/>
                  </a:cubicBezTo>
                  <a:cubicBezTo>
                    <a:pt x="244" y="35"/>
                    <a:pt x="253" y="34"/>
                    <a:pt x="261" y="32"/>
                  </a:cubicBezTo>
                  <a:cubicBezTo>
                    <a:pt x="262" y="32"/>
                    <a:pt x="264" y="31"/>
                    <a:pt x="265" y="30"/>
                  </a:cubicBezTo>
                  <a:cubicBezTo>
                    <a:pt x="282" y="9"/>
                    <a:pt x="304" y="0"/>
                    <a:pt x="330" y="3"/>
                  </a:cubicBezTo>
                  <a:cubicBezTo>
                    <a:pt x="338" y="4"/>
                    <a:pt x="346" y="6"/>
                    <a:pt x="356" y="7"/>
                  </a:cubicBezTo>
                  <a:close/>
                  <a:moveTo>
                    <a:pt x="309" y="126"/>
                  </a:moveTo>
                  <a:cubicBezTo>
                    <a:pt x="311" y="125"/>
                    <a:pt x="311" y="125"/>
                    <a:pt x="312" y="124"/>
                  </a:cubicBezTo>
                  <a:cubicBezTo>
                    <a:pt x="320" y="119"/>
                    <a:pt x="326" y="121"/>
                    <a:pt x="333" y="127"/>
                  </a:cubicBezTo>
                  <a:cubicBezTo>
                    <a:pt x="335" y="129"/>
                    <a:pt x="338" y="131"/>
                    <a:pt x="341" y="132"/>
                  </a:cubicBezTo>
                  <a:cubicBezTo>
                    <a:pt x="346" y="134"/>
                    <a:pt x="350" y="132"/>
                    <a:pt x="352" y="129"/>
                  </a:cubicBezTo>
                  <a:cubicBezTo>
                    <a:pt x="355" y="125"/>
                    <a:pt x="353" y="121"/>
                    <a:pt x="350" y="119"/>
                  </a:cubicBezTo>
                  <a:cubicBezTo>
                    <a:pt x="349" y="117"/>
                    <a:pt x="347" y="115"/>
                    <a:pt x="344" y="114"/>
                  </a:cubicBezTo>
                  <a:cubicBezTo>
                    <a:pt x="334" y="110"/>
                    <a:pt x="316" y="115"/>
                    <a:pt x="309" y="126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926456" y="2042698"/>
              <a:ext cx="282142" cy="145621"/>
            </a:xfrm>
            <a:custGeom>
              <a:avLst/>
              <a:gdLst>
                <a:gd name="T0" fmla="*/ 0 w 46"/>
                <a:gd name="T1" fmla="*/ 16 h 24"/>
                <a:gd name="T2" fmla="*/ 35 w 46"/>
                <a:gd name="T3" fmla="*/ 4 h 24"/>
                <a:gd name="T4" fmla="*/ 41 w 46"/>
                <a:gd name="T5" fmla="*/ 9 h 24"/>
                <a:gd name="T6" fmla="*/ 43 w 46"/>
                <a:gd name="T7" fmla="*/ 19 h 24"/>
                <a:gd name="T8" fmla="*/ 32 w 46"/>
                <a:gd name="T9" fmla="*/ 22 h 24"/>
                <a:gd name="T10" fmla="*/ 24 w 46"/>
                <a:gd name="T11" fmla="*/ 17 h 24"/>
                <a:gd name="T12" fmla="*/ 3 w 46"/>
                <a:gd name="T13" fmla="*/ 14 h 24"/>
                <a:gd name="T14" fmla="*/ 0 w 46"/>
                <a:gd name="T1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4">
                  <a:moveTo>
                    <a:pt x="0" y="16"/>
                  </a:moveTo>
                  <a:cubicBezTo>
                    <a:pt x="7" y="5"/>
                    <a:pt x="25" y="0"/>
                    <a:pt x="35" y="4"/>
                  </a:cubicBezTo>
                  <a:cubicBezTo>
                    <a:pt x="38" y="5"/>
                    <a:pt x="40" y="7"/>
                    <a:pt x="41" y="9"/>
                  </a:cubicBezTo>
                  <a:cubicBezTo>
                    <a:pt x="44" y="11"/>
                    <a:pt x="46" y="15"/>
                    <a:pt x="43" y="19"/>
                  </a:cubicBezTo>
                  <a:cubicBezTo>
                    <a:pt x="41" y="22"/>
                    <a:pt x="37" y="24"/>
                    <a:pt x="32" y="22"/>
                  </a:cubicBezTo>
                  <a:cubicBezTo>
                    <a:pt x="29" y="21"/>
                    <a:pt x="26" y="19"/>
                    <a:pt x="24" y="17"/>
                  </a:cubicBezTo>
                  <a:cubicBezTo>
                    <a:pt x="17" y="11"/>
                    <a:pt x="11" y="9"/>
                    <a:pt x="3" y="14"/>
                  </a:cubicBezTo>
                  <a:cubicBezTo>
                    <a:pt x="2" y="15"/>
                    <a:pt x="2" y="15"/>
                    <a:pt x="0" y="1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xmlns="" id="{1CBF1C52-CB46-4BF6-A27A-B43D3999BE1D}"/>
                </a:ext>
              </a:extLst>
            </p:cNvPr>
            <p:cNvSpPr/>
            <p:nvPr/>
          </p:nvSpPr>
          <p:spPr>
            <a:xfrm>
              <a:off x="1944652" y="4642609"/>
              <a:ext cx="2508929" cy="48237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Strategy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5" name="Picture 9" descr="C:\Users\hi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16" name="Picture 10" descr="C:\Users\hi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200400" y="1372235"/>
            <a:ext cx="5715000" cy="31393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 up skill </a:t>
            </a:r>
            <a:r>
              <a:rPr lang="en-US" dirty="0">
                <a:solidFill>
                  <a:schemeClr val="bg1"/>
                </a:solidFill>
              </a:rPr>
              <a:t>your technical knowledge : 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Interactive </a:t>
            </a:r>
            <a:r>
              <a:rPr lang="en-US" dirty="0">
                <a:solidFill>
                  <a:schemeClr val="bg1"/>
                </a:solidFill>
              </a:rPr>
              <a:t>training over traditional </a:t>
            </a:r>
            <a:r>
              <a:rPr lang="en-US" dirty="0" smtClean="0">
                <a:solidFill>
                  <a:schemeClr val="bg1"/>
                </a:solidFill>
              </a:rPr>
              <a:t>teaching.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Real </a:t>
            </a:r>
            <a:r>
              <a:rPr lang="en-US" dirty="0">
                <a:solidFill>
                  <a:schemeClr val="bg1"/>
                </a:solidFill>
              </a:rPr>
              <a:t>time data scientists, who are industry experts in multiple </a:t>
            </a:r>
            <a:r>
              <a:rPr lang="en-US" dirty="0" smtClean="0">
                <a:solidFill>
                  <a:schemeClr val="bg1"/>
                </a:solidFill>
              </a:rPr>
              <a:t>domains.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Collaborative development </a:t>
            </a:r>
            <a:r>
              <a:rPr lang="en-US" dirty="0">
                <a:solidFill>
                  <a:schemeClr val="bg1"/>
                </a:solidFill>
              </a:rPr>
              <a:t>with In-house / open </a:t>
            </a:r>
            <a:r>
              <a:rPr lang="en-US" dirty="0" smtClean="0">
                <a:solidFill>
                  <a:schemeClr val="bg1"/>
                </a:solidFill>
              </a:rPr>
              <a:t>source AI/ML </a:t>
            </a:r>
            <a:r>
              <a:rPr lang="en-US" dirty="0">
                <a:solidFill>
                  <a:schemeClr val="bg1"/>
                </a:solidFill>
              </a:rPr>
              <a:t>project teams,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en-US" dirty="0">
                <a:solidFill>
                  <a:schemeClr val="bg1"/>
                </a:solidFill>
              </a:rPr>
              <a:t>better </a:t>
            </a:r>
            <a:r>
              <a:rPr lang="en-US" dirty="0" smtClean="0">
                <a:solidFill>
                  <a:schemeClr val="bg1"/>
                </a:solidFill>
              </a:rPr>
              <a:t>real-time experience.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Concurrent </a:t>
            </a:r>
            <a:r>
              <a:rPr lang="en-US" dirty="0">
                <a:solidFill>
                  <a:schemeClr val="bg1"/>
                </a:solidFill>
              </a:rPr>
              <a:t>upgrade of trending technologies with the </a:t>
            </a:r>
            <a:r>
              <a:rPr lang="en-US" dirty="0" smtClean="0">
                <a:solidFill>
                  <a:schemeClr val="bg1"/>
                </a:solidFill>
              </a:rPr>
              <a:t>industry.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Periodic </a:t>
            </a:r>
            <a:r>
              <a:rPr lang="en-US" dirty="0">
                <a:solidFill>
                  <a:schemeClr val="bg1"/>
                </a:solidFill>
              </a:rPr>
              <a:t>knowledge checkup programs.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Daily / </a:t>
            </a:r>
            <a:r>
              <a:rPr lang="en-US" dirty="0" smtClean="0">
                <a:solidFill>
                  <a:schemeClr val="bg1"/>
                </a:solidFill>
              </a:rPr>
              <a:t>Weekly </a:t>
            </a:r>
            <a:r>
              <a:rPr lang="en-US" dirty="0">
                <a:solidFill>
                  <a:schemeClr val="bg1"/>
                </a:solidFill>
              </a:rPr>
              <a:t>/ Bi-weekly / Monthly h</a:t>
            </a:r>
            <a:r>
              <a:rPr lang="en-US" dirty="0" smtClean="0">
                <a:solidFill>
                  <a:schemeClr val="bg1"/>
                </a:solidFill>
              </a:rPr>
              <a:t>ackathons while </a:t>
            </a:r>
            <a:r>
              <a:rPr lang="en-US" dirty="0">
                <a:solidFill>
                  <a:schemeClr val="bg1"/>
                </a:solidFill>
              </a:rPr>
              <a:t>training)</a:t>
            </a:r>
          </a:p>
        </p:txBody>
      </p:sp>
    </p:spTree>
    <p:extLst>
      <p:ext uri="{BB962C8B-B14F-4D97-AF65-F5344CB8AC3E}">
        <p14:creationId xmlns:p14="http://schemas.microsoft.com/office/powerpoint/2010/main" val="397936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AI Statistics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 AI market will grow to a $190 billion industry by 2025, according to research firm Markets and Markets (source).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Global spending on cognitive and AI systems will reach $57.6 billion in 2021, according to market research firm IDC (source)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IDC forecasts 75% of commercial enterprise apps will use AI by 2021 (source)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 Could Increase Productivity by 40%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Use of AI Chatbots Will Increase 136% by 2021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65.8% of Smartphone Owners Have Used an AI-Voice Assistant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27% of Executives Plan to Incorporate AI Into Their Cyber security Strategy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Google analysts believe that next year, 2020, robots will be smart enough to mimic complex human behavior like jokes and flirting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 startups grew 14 times over the last two decades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:\Users\hi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11" name="Picture 10" descr="C:\Users\hi\Desktop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  <p:pic>
        <p:nvPicPr>
          <p:cNvPr id="9" name="Recording.m4a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5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ARTIFICIAL INTELLIGENCE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MACHINE LEARNING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SCIENCE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DEEP LEARNING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VISUALIZATION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EXPLORATORY DATA ANALYSIS (EDA)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PANDAS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SCIPY, SCIKIT-LEARN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NUMPY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MATPLOTLIB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SEABORN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STATISTICS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NLP AND NLTK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9" descr="C:\Users\hi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7" name="Picture 10" descr="C:\Users\hi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C:\Users\hi\Downloads\IMG-20191028-WA000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3327" y="1600201"/>
            <a:ext cx="7867994" cy="4419600"/>
          </a:xfrm>
          <a:prstGeom prst="rect">
            <a:avLst/>
          </a:prstGeom>
          <a:noFill/>
        </p:spPr>
      </p:pic>
      <p:pic>
        <p:nvPicPr>
          <p:cNvPr id="7" name="Picture 9" descr="C:\Users\hi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10" name="Picture 10" descr="C:\Users\hi\Desktop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Learning 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240" name="Straight Connector 239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9" descr="C:\Users\hi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7" name="Picture 10" descr="C:\Users\hi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768FB9FD-508C-45FB-B9A4-5A199142D858}"/>
              </a:ext>
            </a:extLst>
          </p:cNvPr>
          <p:cNvSpPr>
            <a:spLocks/>
          </p:cNvSpPr>
          <p:nvPr/>
        </p:nvSpPr>
        <p:spPr bwMode="auto">
          <a:xfrm rot="16200000">
            <a:off x="-43884" y="3736935"/>
            <a:ext cx="4207960" cy="1190027"/>
          </a:xfrm>
          <a:custGeom>
            <a:avLst/>
            <a:gdLst>
              <a:gd name="T0" fmla="*/ 2969 w 3735"/>
              <a:gd name="T1" fmla="*/ 207 h 1395"/>
              <a:gd name="T2" fmla="*/ 2969 w 3735"/>
              <a:gd name="T3" fmla="*/ 206 h 1395"/>
              <a:gd name="T4" fmla="*/ 2969 w 3735"/>
              <a:gd name="T5" fmla="*/ 206 h 1395"/>
              <a:gd name="T6" fmla="*/ 3317 w 3735"/>
              <a:gd name="T7" fmla="*/ 350 h 1395"/>
              <a:gd name="T8" fmla="*/ 3317 w 3735"/>
              <a:gd name="T9" fmla="*/ 1045 h 1395"/>
              <a:gd name="T10" fmla="*/ 2969 w 3735"/>
              <a:gd name="T11" fmla="*/ 1189 h 1395"/>
              <a:gd name="T12" fmla="*/ 2622 w 3735"/>
              <a:gd name="T13" fmla="*/ 1045 h 1395"/>
              <a:gd name="T14" fmla="*/ 2476 w 3735"/>
              <a:gd name="T15" fmla="*/ 1191 h 1395"/>
              <a:gd name="T16" fmla="*/ 2969 w 3735"/>
              <a:gd name="T17" fmla="*/ 1395 h 1395"/>
              <a:gd name="T18" fmla="*/ 3462 w 3735"/>
              <a:gd name="T19" fmla="*/ 1191 h 1395"/>
              <a:gd name="T20" fmla="*/ 3462 w 3735"/>
              <a:gd name="T21" fmla="*/ 204 h 1395"/>
              <a:gd name="T22" fmla="*/ 2969 w 3735"/>
              <a:gd name="T23" fmla="*/ 0 h 1395"/>
              <a:gd name="T24" fmla="*/ 2969 w 3735"/>
              <a:gd name="T25" fmla="*/ 0 h 1395"/>
              <a:gd name="T26" fmla="*/ 2969 w 3735"/>
              <a:gd name="T27" fmla="*/ 0 h 1395"/>
              <a:gd name="T28" fmla="*/ 0 w 3735"/>
              <a:gd name="T29" fmla="*/ 0 h 1395"/>
              <a:gd name="T30" fmla="*/ 0 w 3735"/>
              <a:gd name="T31" fmla="*/ 207 h 1395"/>
              <a:gd name="T32" fmla="*/ 2969 w 3735"/>
              <a:gd name="T33" fmla="*/ 207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35" h="1395">
                <a:moveTo>
                  <a:pt x="2969" y="207"/>
                </a:moveTo>
                <a:cubicBezTo>
                  <a:pt x="2969" y="206"/>
                  <a:pt x="2969" y="206"/>
                  <a:pt x="2969" y="206"/>
                </a:cubicBezTo>
                <a:cubicBezTo>
                  <a:pt x="2969" y="206"/>
                  <a:pt x="2969" y="206"/>
                  <a:pt x="2969" y="206"/>
                </a:cubicBezTo>
                <a:cubicBezTo>
                  <a:pt x="3095" y="206"/>
                  <a:pt x="3221" y="254"/>
                  <a:pt x="3317" y="350"/>
                </a:cubicBezTo>
                <a:cubicBezTo>
                  <a:pt x="3508" y="542"/>
                  <a:pt x="3508" y="853"/>
                  <a:pt x="3317" y="1045"/>
                </a:cubicBezTo>
                <a:cubicBezTo>
                  <a:pt x="3221" y="1141"/>
                  <a:pt x="3095" y="1188"/>
                  <a:pt x="2969" y="1189"/>
                </a:cubicBezTo>
                <a:cubicBezTo>
                  <a:pt x="2844" y="1189"/>
                  <a:pt x="2718" y="1141"/>
                  <a:pt x="2622" y="1045"/>
                </a:cubicBezTo>
                <a:cubicBezTo>
                  <a:pt x="2476" y="1191"/>
                  <a:pt x="2476" y="1191"/>
                  <a:pt x="2476" y="1191"/>
                </a:cubicBezTo>
                <a:cubicBezTo>
                  <a:pt x="2612" y="1327"/>
                  <a:pt x="2791" y="1395"/>
                  <a:pt x="2969" y="1395"/>
                </a:cubicBezTo>
                <a:cubicBezTo>
                  <a:pt x="3148" y="1395"/>
                  <a:pt x="3326" y="1327"/>
                  <a:pt x="3462" y="1191"/>
                </a:cubicBezTo>
                <a:cubicBezTo>
                  <a:pt x="3735" y="918"/>
                  <a:pt x="3735" y="477"/>
                  <a:pt x="3462" y="204"/>
                </a:cubicBezTo>
                <a:cubicBezTo>
                  <a:pt x="3326" y="68"/>
                  <a:pt x="3148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7"/>
                  <a:pt x="0" y="207"/>
                  <a:pt x="0" y="207"/>
                </a:cubicBezTo>
                <a:lnTo>
                  <a:pt x="2969" y="20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AD7D17C0-A22A-4CE5-84C6-BED275614EBE}"/>
              </a:ext>
            </a:extLst>
          </p:cNvPr>
          <p:cNvSpPr>
            <a:spLocks/>
          </p:cNvSpPr>
          <p:nvPr/>
        </p:nvSpPr>
        <p:spPr bwMode="auto">
          <a:xfrm rot="16200000">
            <a:off x="2066933" y="3539901"/>
            <a:ext cx="1419316" cy="1305107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xmlns="" id="{3B8477D8-C61C-4124-90F8-8E57DF85ABA7}"/>
              </a:ext>
            </a:extLst>
          </p:cNvPr>
          <p:cNvSpPr>
            <a:spLocks/>
          </p:cNvSpPr>
          <p:nvPr/>
        </p:nvSpPr>
        <p:spPr bwMode="auto">
          <a:xfrm rot="5400000">
            <a:off x="2783434" y="2285074"/>
            <a:ext cx="1419316" cy="1305107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67F0108F-9039-4399-9773-91DE2C3041A0}"/>
              </a:ext>
            </a:extLst>
          </p:cNvPr>
          <p:cNvSpPr>
            <a:spLocks/>
          </p:cNvSpPr>
          <p:nvPr/>
        </p:nvSpPr>
        <p:spPr bwMode="auto">
          <a:xfrm rot="5400000">
            <a:off x="4973947" y="2201537"/>
            <a:ext cx="4207960" cy="1190027"/>
          </a:xfrm>
          <a:custGeom>
            <a:avLst/>
            <a:gdLst>
              <a:gd name="T0" fmla="*/ 2969 w 3735"/>
              <a:gd name="T1" fmla="*/ 207 h 1395"/>
              <a:gd name="T2" fmla="*/ 2969 w 3735"/>
              <a:gd name="T3" fmla="*/ 206 h 1395"/>
              <a:gd name="T4" fmla="*/ 2969 w 3735"/>
              <a:gd name="T5" fmla="*/ 206 h 1395"/>
              <a:gd name="T6" fmla="*/ 3317 w 3735"/>
              <a:gd name="T7" fmla="*/ 350 h 1395"/>
              <a:gd name="T8" fmla="*/ 3317 w 3735"/>
              <a:gd name="T9" fmla="*/ 1045 h 1395"/>
              <a:gd name="T10" fmla="*/ 2969 w 3735"/>
              <a:gd name="T11" fmla="*/ 1189 h 1395"/>
              <a:gd name="T12" fmla="*/ 2622 w 3735"/>
              <a:gd name="T13" fmla="*/ 1045 h 1395"/>
              <a:gd name="T14" fmla="*/ 2476 w 3735"/>
              <a:gd name="T15" fmla="*/ 1191 h 1395"/>
              <a:gd name="T16" fmla="*/ 2969 w 3735"/>
              <a:gd name="T17" fmla="*/ 1395 h 1395"/>
              <a:gd name="T18" fmla="*/ 3462 w 3735"/>
              <a:gd name="T19" fmla="*/ 1191 h 1395"/>
              <a:gd name="T20" fmla="*/ 3462 w 3735"/>
              <a:gd name="T21" fmla="*/ 204 h 1395"/>
              <a:gd name="T22" fmla="*/ 2969 w 3735"/>
              <a:gd name="T23" fmla="*/ 0 h 1395"/>
              <a:gd name="T24" fmla="*/ 2969 w 3735"/>
              <a:gd name="T25" fmla="*/ 0 h 1395"/>
              <a:gd name="T26" fmla="*/ 2969 w 3735"/>
              <a:gd name="T27" fmla="*/ 0 h 1395"/>
              <a:gd name="T28" fmla="*/ 0 w 3735"/>
              <a:gd name="T29" fmla="*/ 0 h 1395"/>
              <a:gd name="T30" fmla="*/ 0 w 3735"/>
              <a:gd name="T31" fmla="*/ 207 h 1395"/>
              <a:gd name="T32" fmla="*/ 2969 w 3735"/>
              <a:gd name="T33" fmla="*/ 207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35" h="1395">
                <a:moveTo>
                  <a:pt x="2969" y="207"/>
                </a:moveTo>
                <a:cubicBezTo>
                  <a:pt x="2969" y="206"/>
                  <a:pt x="2969" y="206"/>
                  <a:pt x="2969" y="206"/>
                </a:cubicBezTo>
                <a:cubicBezTo>
                  <a:pt x="2969" y="206"/>
                  <a:pt x="2969" y="206"/>
                  <a:pt x="2969" y="206"/>
                </a:cubicBezTo>
                <a:cubicBezTo>
                  <a:pt x="3095" y="206"/>
                  <a:pt x="3221" y="254"/>
                  <a:pt x="3317" y="350"/>
                </a:cubicBezTo>
                <a:cubicBezTo>
                  <a:pt x="3508" y="542"/>
                  <a:pt x="3508" y="853"/>
                  <a:pt x="3317" y="1045"/>
                </a:cubicBezTo>
                <a:cubicBezTo>
                  <a:pt x="3221" y="1141"/>
                  <a:pt x="3095" y="1188"/>
                  <a:pt x="2969" y="1189"/>
                </a:cubicBezTo>
                <a:cubicBezTo>
                  <a:pt x="2844" y="1189"/>
                  <a:pt x="2718" y="1141"/>
                  <a:pt x="2622" y="1045"/>
                </a:cubicBezTo>
                <a:cubicBezTo>
                  <a:pt x="2476" y="1191"/>
                  <a:pt x="2476" y="1191"/>
                  <a:pt x="2476" y="1191"/>
                </a:cubicBezTo>
                <a:cubicBezTo>
                  <a:pt x="2612" y="1327"/>
                  <a:pt x="2791" y="1395"/>
                  <a:pt x="2969" y="1395"/>
                </a:cubicBezTo>
                <a:cubicBezTo>
                  <a:pt x="3148" y="1395"/>
                  <a:pt x="3326" y="1327"/>
                  <a:pt x="3462" y="1191"/>
                </a:cubicBezTo>
                <a:cubicBezTo>
                  <a:pt x="3735" y="918"/>
                  <a:pt x="3735" y="477"/>
                  <a:pt x="3462" y="204"/>
                </a:cubicBezTo>
                <a:cubicBezTo>
                  <a:pt x="3326" y="68"/>
                  <a:pt x="3148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7"/>
                  <a:pt x="0" y="207"/>
                  <a:pt x="0" y="207"/>
                </a:cubicBezTo>
                <a:lnTo>
                  <a:pt x="2969" y="20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xmlns="" id="{320A28BC-AE81-4C0B-AB73-E7F89498D279}"/>
              </a:ext>
            </a:extLst>
          </p:cNvPr>
          <p:cNvSpPr>
            <a:spLocks/>
          </p:cNvSpPr>
          <p:nvPr/>
        </p:nvSpPr>
        <p:spPr bwMode="auto">
          <a:xfrm rot="16200000">
            <a:off x="3500968" y="3539901"/>
            <a:ext cx="1419316" cy="1305107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xmlns="" id="{C3A22756-C715-4C00-916F-5C1529273802}"/>
              </a:ext>
            </a:extLst>
          </p:cNvPr>
          <p:cNvSpPr>
            <a:spLocks/>
          </p:cNvSpPr>
          <p:nvPr/>
        </p:nvSpPr>
        <p:spPr bwMode="auto">
          <a:xfrm rot="5400000">
            <a:off x="4218502" y="2285074"/>
            <a:ext cx="1419316" cy="1305107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xmlns="" id="{A29FB220-28A5-4D27-ADA3-21E1B897EF58}"/>
              </a:ext>
            </a:extLst>
          </p:cNvPr>
          <p:cNvSpPr>
            <a:spLocks/>
          </p:cNvSpPr>
          <p:nvPr/>
        </p:nvSpPr>
        <p:spPr bwMode="auto">
          <a:xfrm rot="16200000">
            <a:off x="4933459" y="3539901"/>
            <a:ext cx="1419316" cy="1305107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xmlns="" id="{BC83BD00-A1EF-4D37-AAC7-5990B201595C}"/>
              </a:ext>
            </a:extLst>
          </p:cNvPr>
          <p:cNvSpPr>
            <a:spLocks/>
          </p:cNvSpPr>
          <p:nvPr/>
        </p:nvSpPr>
        <p:spPr bwMode="auto">
          <a:xfrm rot="5400000">
            <a:off x="5650993" y="2285074"/>
            <a:ext cx="1419316" cy="1305107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B234739F-137F-4F62-9B52-DCFB13D83C1C}"/>
              </a:ext>
            </a:extLst>
          </p:cNvPr>
          <p:cNvSpPr/>
          <p:nvPr/>
        </p:nvSpPr>
        <p:spPr>
          <a:xfrm>
            <a:off x="3199349" y="2705441"/>
            <a:ext cx="586839" cy="78245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5636EE2E-9B2C-48F7-83F4-AB4F1F6244B3}"/>
              </a:ext>
            </a:extLst>
          </p:cNvPr>
          <p:cNvSpPr/>
          <p:nvPr/>
        </p:nvSpPr>
        <p:spPr>
          <a:xfrm>
            <a:off x="1770599" y="2705441"/>
            <a:ext cx="586839" cy="78245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D104A93C-8179-48EB-AABC-80CB03EBE7B2}"/>
              </a:ext>
            </a:extLst>
          </p:cNvPr>
          <p:cNvSpPr/>
          <p:nvPr/>
        </p:nvSpPr>
        <p:spPr>
          <a:xfrm>
            <a:off x="6056849" y="2705441"/>
            <a:ext cx="586839" cy="78245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A9A48D46-CBA8-4B56-91FF-07438AF0E3FF}"/>
              </a:ext>
            </a:extLst>
          </p:cNvPr>
          <p:cNvSpPr/>
          <p:nvPr/>
        </p:nvSpPr>
        <p:spPr>
          <a:xfrm>
            <a:off x="4628099" y="2705441"/>
            <a:ext cx="586839" cy="7824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11A07DF-A3C0-42E0-90E8-C6F5026DD306}"/>
              </a:ext>
            </a:extLst>
          </p:cNvPr>
          <p:cNvSpPr/>
          <p:nvPr/>
        </p:nvSpPr>
        <p:spPr>
          <a:xfrm>
            <a:off x="2484974" y="3657941"/>
            <a:ext cx="586839" cy="7824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0B0341B7-8D48-478C-B9E3-628E56FFD7F9}"/>
              </a:ext>
            </a:extLst>
          </p:cNvPr>
          <p:cNvSpPr/>
          <p:nvPr/>
        </p:nvSpPr>
        <p:spPr>
          <a:xfrm>
            <a:off x="3932774" y="3657941"/>
            <a:ext cx="586839" cy="78245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DE87EE82-E6FC-4E13-8748-4212CE5C8594}"/>
              </a:ext>
            </a:extLst>
          </p:cNvPr>
          <p:cNvSpPr/>
          <p:nvPr/>
        </p:nvSpPr>
        <p:spPr>
          <a:xfrm>
            <a:off x="5332949" y="3657941"/>
            <a:ext cx="586839" cy="78245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00A0E844-2ADE-4280-A67B-DEFE37A04949}"/>
              </a:ext>
            </a:extLst>
          </p:cNvPr>
          <p:cNvSpPr/>
          <p:nvPr/>
        </p:nvSpPr>
        <p:spPr>
          <a:xfrm>
            <a:off x="6780749" y="3657941"/>
            <a:ext cx="586839" cy="7824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6498E4F-91B4-4D6C-8874-BADEA5D6EF9C}"/>
              </a:ext>
            </a:extLst>
          </p:cNvPr>
          <p:cNvSpPr txBox="1"/>
          <p:nvPr/>
        </p:nvSpPr>
        <p:spPr>
          <a:xfrm>
            <a:off x="304800" y="6035819"/>
            <a:ext cx="1060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START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733E881-F96F-4ED4-B46F-556D8861301E}"/>
              </a:ext>
            </a:extLst>
          </p:cNvPr>
          <p:cNvSpPr txBox="1"/>
          <p:nvPr/>
        </p:nvSpPr>
        <p:spPr>
          <a:xfrm>
            <a:off x="7792272" y="701819"/>
            <a:ext cx="104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000" dirty="0">
                <a:solidFill>
                  <a:srgbClr val="FFC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FINISH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15115CF-F0E3-449F-88AB-FE290723C434}"/>
              </a:ext>
            </a:extLst>
          </p:cNvPr>
          <p:cNvSpPr txBox="1"/>
          <p:nvPr/>
        </p:nvSpPr>
        <p:spPr>
          <a:xfrm>
            <a:off x="1295400" y="1752600"/>
            <a:ext cx="121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Introduction</a:t>
            </a:r>
            <a:r>
              <a:rPr kumimoji="0" lang="en-GB" sz="15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to AI/ML/DS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5E54607-3BEC-458E-B4FE-7DB065A67E2C}"/>
              </a:ext>
            </a:extLst>
          </p:cNvPr>
          <p:cNvSpPr txBox="1"/>
          <p:nvPr/>
        </p:nvSpPr>
        <p:spPr>
          <a:xfrm>
            <a:off x="2895600" y="1905000"/>
            <a:ext cx="10708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Statistics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CA5FBD4-D95A-432E-AEEB-614C3B9DA45B}"/>
              </a:ext>
            </a:extLst>
          </p:cNvPr>
          <p:cNvSpPr txBox="1"/>
          <p:nvPr/>
        </p:nvSpPr>
        <p:spPr>
          <a:xfrm>
            <a:off x="4191000" y="1600200"/>
            <a:ext cx="1752600" cy="85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DATA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VISUALIZATION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MATPLOTLIB/SEABORN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EC460DC-FAB8-413E-B445-7D5FEAAA4BE3}"/>
              </a:ext>
            </a:extLst>
          </p:cNvPr>
          <p:cNvSpPr txBox="1"/>
          <p:nvPr/>
        </p:nvSpPr>
        <p:spPr>
          <a:xfrm>
            <a:off x="5901474" y="1634250"/>
            <a:ext cx="10327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1500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Deep Learning</a:t>
            </a:r>
            <a:endParaRPr lang="en-GB" sz="1500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F88C297-16B0-4D4B-8967-03E94E623EA4}"/>
              </a:ext>
            </a:extLst>
          </p:cNvPr>
          <p:cNvSpPr txBox="1"/>
          <p:nvPr/>
        </p:nvSpPr>
        <p:spPr>
          <a:xfrm>
            <a:off x="2287317" y="4944885"/>
            <a:ext cx="8983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Python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103E2CD6-3F36-4312-8299-A62A8CECD383}"/>
              </a:ext>
            </a:extLst>
          </p:cNvPr>
          <p:cNvSpPr txBox="1"/>
          <p:nvPr/>
        </p:nvSpPr>
        <p:spPr>
          <a:xfrm>
            <a:off x="3744642" y="4944885"/>
            <a:ext cx="105595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EDA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1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PANDAS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NUMPY</a:t>
            </a:r>
            <a:endParaRPr kumimoji="0" lang="en-GB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7B49B69-B9A3-40BA-8CA5-3E250C770847}"/>
              </a:ext>
            </a:extLst>
          </p:cNvPr>
          <p:cNvSpPr txBox="1"/>
          <p:nvPr/>
        </p:nvSpPr>
        <p:spPr>
          <a:xfrm>
            <a:off x="5144817" y="4944885"/>
            <a:ext cx="10273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Machine Learning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C5DCBA2-575B-4A72-881F-2E187D3FF7CA}"/>
              </a:ext>
            </a:extLst>
          </p:cNvPr>
          <p:cNvSpPr txBox="1"/>
          <p:nvPr/>
        </p:nvSpPr>
        <p:spPr>
          <a:xfrm>
            <a:off x="6602142" y="4944885"/>
            <a:ext cx="10940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NLP/NLTK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2819400" y="2649826"/>
            <a:ext cx="344303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Thank You</a:t>
            </a:r>
            <a:endParaRPr lang="ko-KR" altLang="en-US" sz="54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Picture 9" descr="C:\Users\hi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5" name="Picture 10" descr="C:\Users\hi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178</Words>
  <Application>Microsoft Office PowerPoint</Application>
  <PresentationFormat>On-screen Show (4:3)</PresentationFormat>
  <Paragraphs>65</Paragraphs>
  <Slides>9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</dc:creator>
  <cp:lastModifiedBy>hi</cp:lastModifiedBy>
  <cp:revision>90</cp:revision>
  <dcterms:created xsi:type="dcterms:W3CDTF">2019-11-08T05:52:17Z</dcterms:created>
  <dcterms:modified xsi:type="dcterms:W3CDTF">2019-12-02T10:04:04Z</dcterms:modified>
</cp:coreProperties>
</file>