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xmlns="" id="{C6032FB9-BC74-4D22-9490-C57A3761EB46}"/>
              </a:ext>
            </a:extLst>
          </p:cNvPr>
          <p:cNvSpPr/>
          <p:nvPr userDrawn="1"/>
        </p:nvSpPr>
        <p:spPr>
          <a:xfrm flipH="1">
            <a:off x="2995741" y="809154"/>
            <a:ext cx="3320837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013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41F80-CB50-44AE-8443-B6A662D174DC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4F114B5-BF08-46FB-880A-2EB8C212F8E7}"/>
              </a:ext>
            </a:extLst>
          </p:cNvPr>
          <p:cNvSpPr/>
          <p:nvPr/>
        </p:nvSpPr>
        <p:spPr>
          <a:xfrm>
            <a:off x="1" y="0"/>
            <a:ext cx="3651130" cy="6858000"/>
          </a:xfrm>
          <a:custGeom>
            <a:avLst/>
            <a:gdLst>
              <a:gd name="connsiteX0" fmla="*/ 0 w 4868173"/>
              <a:gd name="connsiteY0" fmla="*/ 0 h 6858000"/>
              <a:gd name="connsiteX1" fmla="*/ 4868173 w 4868173"/>
              <a:gd name="connsiteY1" fmla="*/ 0 h 6858000"/>
              <a:gd name="connsiteX2" fmla="*/ 2126832 w 4868173"/>
              <a:gd name="connsiteY2" fmla="*/ 6858000 h 6858000"/>
              <a:gd name="connsiteX3" fmla="*/ 0 w 486817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8173" h="6858000">
                <a:moveTo>
                  <a:pt x="0" y="0"/>
                </a:moveTo>
                <a:lnTo>
                  <a:pt x="4868173" y="0"/>
                </a:lnTo>
                <a:lnTo>
                  <a:pt x="2126832" y="6858000"/>
                </a:lnTo>
                <a:lnTo>
                  <a:pt x="0" y="6858000"/>
                </a:lnTo>
                <a:close/>
              </a:path>
            </a:pathLst>
          </a:cu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270002" y="450082"/>
            <a:ext cx="464375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rgbClr val="00B0F0"/>
                </a:solidFill>
                <a:cs typeface="Arial" pitchFamily="34" charset="0"/>
              </a:rPr>
              <a:t>Myself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0EA5F8CF-EB57-4958-A812-E545D84B5A02}"/>
              </a:ext>
            </a:extLst>
          </p:cNvPr>
          <p:cNvGrpSpPr/>
          <p:nvPr/>
        </p:nvGrpSpPr>
        <p:grpSpPr>
          <a:xfrm>
            <a:off x="3924460" y="1700673"/>
            <a:ext cx="3938561" cy="845150"/>
            <a:chOff x="6008257" y="1666120"/>
            <a:chExt cx="5251414" cy="845150"/>
          </a:xfrm>
        </p:grpSpPr>
        <p:sp>
          <p:nvSpPr>
            <p:cNvPr id="8" name="TextBox 7"/>
            <p:cNvSpPr txBox="1"/>
            <p:nvPr/>
          </p:nvSpPr>
          <p:spPr>
            <a:xfrm>
              <a:off x="6751979" y="2049605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Graduation is Computer Applications and Post graduation in Information Systems.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51979" y="1666120"/>
              <a:ext cx="4507692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 smtClean="0">
                  <a:cs typeface="Arial" pitchFamily="34" charset="0"/>
                </a:rPr>
                <a:t>Education</a:t>
              </a:r>
              <a:endParaRPr lang="ko-KR" altLang="en-US" sz="2000" b="1" dirty="0"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08257" y="1666120"/>
              <a:ext cx="816593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00B0F0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rgbClr val="00B0F0"/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464A061-4D0C-4603-9DE2-0D5C5BC3E7BF}"/>
              </a:ext>
            </a:extLst>
          </p:cNvPr>
          <p:cNvSpPr txBox="1"/>
          <p:nvPr/>
        </p:nvSpPr>
        <p:spPr>
          <a:xfrm>
            <a:off x="168371" y="1009278"/>
            <a:ext cx="263799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 err="1" smtClean="0">
                <a:solidFill>
                  <a:srgbClr val="00B0F0"/>
                </a:solidFill>
                <a:cs typeface="Arial" pitchFamily="34" charset="0"/>
              </a:rPr>
              <a:t>Venkat</a:t>
            </a:r>
            <a:endParaRPr lang="en-US" altLang="ko-KR" sz="4000" dirty="0" smtClean="0">
              <a:solidFill>
                <a:srgbClr val="00B0F0"/>
              </a:solidFill>
              <a:cs typeface="Arial" pitchFamily="34" charset="0"/>
            </a:endParaRPr>
          </a:p>
          <a:p>
            <a:r>
              <a:rPr lang="en-US" altLang="ko-KR" sz="4000" dirty="0" err="1" smtClean="0">
                <a:solidFill>
                  <a:srgbClr val="00B0F0"/>
                </a:solidFill>
                <a:cs typeface="Arial" pitchFamily="34" charset="0"/>
              </a:rPr>
              <a:t>Kandimalla</a:t>
            </a:r>
            <a:endParaRPr lang="ko-KR" altLang="en-US" sz="4000" dirty="0">
              <a:solidFill>
                <a:srgbClr val="00B0F0"/>
              </a:solidFill>
              <a:cs typeface="Arial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6C11F8C7-1CD1-4C7A-A272-0A5C754C1147}"/>
              </a:ext>
            </a:extLst>
          </p:cNvPr>
          <p:cNvGrpSpPr/>
          <p:nvPr/>
        </p:nvGrpSpPr>
        <p:grpSpPr>
          <a:xfrm>
            <a:off x="3565174" y="2803181"/>
            <a:ext cx="4819763" cy="1192318"/>
            <a:chOff x="5999092" y="1555203"/>
            <a:chExt cx="6426350" cy="1308935"/>
          </a:xfrm>
        </p:grpSpPr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27A77F05-BF4D-4D74-B789-7717A3814F1A}"/>
                </a:ext>
              </a:extLst>
            </p:cNvPr>
            <p:cNvSpPr txBox="1"/>
            <p:nvPr/>
          </p:nvSpPr>
          <p:spPr>
            <a:xfrm>
              <a:off x="6770451" y="2033141"/>
              <a:ext cx="56549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Over 15 years of experience as Enterprise Architect and Data Scientist. Worked with  MNCs like Apple, Infosys, Electronic Arts, JPMorgan &amp; Chase etc..</a:t>
              </a:r>
            </a:p>
            <a:p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448CA0A5-A571-4EFA-BFCC-7BA48C5C620B}"/>
                </a:ext>
              </a:extLst>
            </p:cNvPr>
            <p:cNvSpPr txBox="1"/>
            <p:nvPr/>
          </p:nvSpPr>
          <p:spPr>
            <a:xfrm>
              <a:off x="6770450" y="1585980"/>
              <a:ext cx="4507692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cs typeface="Arial" pitchFamily="34" charset="0"/>
                </a:rPr>
                <a:t>Experience</a:t>
              </a:r>
              <a:endParaRPr lang="ko-KR" altLang="en-US" sz="2000" b="1" dirty="0"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97006DBC-DF5A-4E9E-9BF8-2CEF49917F1C}"/>
                </a:ext>
              </a:extLst>
            </p:cNvPr>
            <p:cNvSpPr txBox="1"/>
            <p:nvPr/>
          </p:nvSpPr>
          <p:spPr>
            <a:xfrm>
              <a:off x="5999092" y="1555203"/>
              <a:ext cx="958096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400" b="1">
                  <a:cs typeface="Arial" pitchFamily="34" charset="0"/>
                </a:defRPr>
              </a:lvl1pPr>
            </a:lstStyle>
            <a:p>
              <a:r>
                <a:rPr lang="en-US" altLang="ko-KR" dirty="0">
                  <a:solidFill>
                    <a:srgbClr val="00B0F0"/>
                  </a:solidFill>
                </a:rPr>
                <a:t>02</a:t>
              </a:r>
              <a:endParaRPr lang="ko-KR" altLang="en-US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D868B60-6ADB-4C77-A4B3-5A8E54EA45CD}"/>
              </a:ext>
            </a:extLst>
          </p:cNvPr>
          <p:cNvGrpSpPr/>
          <p:nvPr/>
        </p:nvGrpSpPr>
        <p:grpSpPr>
          <a:xfrm>
            <a:off x="3276600" y="3995498"/>
            <a:ext cx="4957665" cy="1149961"/>
            <a:chOff x="6066376" y="1619983"/>
            <a:chExt cx="5058046" cy="1332546"/>
          </a:xfrm>
        </p:grpSpPr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B34B442B-F03F-434B-9D99-11FC2FE9EE89}"/>
                </a:ext>
              </a:extLst>
            </p:cNvPr>
            <p:cNvSpPr txBox="1"/>
            <p:nvPr/>
          </p:nvSpPr>
          <p:spPr>
            <a:xfrm>
              <a:off x="6604689" y="2121532"/>
              <a:ext cx="45076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Worked with diversified domains like Healthcare, Life sciences, Banking, Digital, Retail, Gaming Experience in  Desktop, Distributed, Cloud, Gaming, Data analytics</a:t>
              </a:r>
            </a:p>
            <a:p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EFE9869F-753F-4A51-B57B-3F7ADDB61784}"/>
                </a:ext>
              </a:extLst>
            </p:cNvPr>
            <p:cNvSpPr txBox="1"/>
            <p:nvPr/>
          </p:nvSpPr>
          <p:spPr>
            <a:xfrm>
              <a:off x="6616730" y="1679346"/>
              <a:ext cx="4507692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cs typeface="Arial" pitchFamily="34" charset="0"/>
                </a:rPr>
                <a:t>Domains</a:t>
              </a:r>
              <a:endParaRPr lang="ko-KR" altLang="en-US" sz="2000" b="1" dirty="0"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78CBDD7A-B997-4592-BC53-8B38F7A8DB3C}"/>
                </a:ext>
              </a:extLst>
            </p:cNvPr>
            <p:cNvSpPr txBox="1"/>
            <p:nvPr/>
          </p:nvSpPr>
          <p:spPr>
            <a:xfrm>
              <a:off x="6066376" y="1619983"/>
              <a:ext cx="638049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00B0F0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rgbClr val="00B0F0"/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5604C525-5794-4C78-8AEE-8BE73356A4C7}"/>
              </a:ext>
            </a:extLst>
          </p:cNvPr>
          <p:cNvGrpSpPr/>
          <p:nvPr/>
        </p:nvGrpSpPr>
        <p:grpSpPr>
          <a:xfrm>
            <a:off x="2984602" y="5149451"/>
            <a:ext cx="5387663" cy="977869"/>
            <a:chOff x="6060752" y="1573121"/>
            <a:chExt cx="7183551" cy="977869"/>
          </a:xfrm>
        </p:grpSpPr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F8BE6DAD-A8B8-45C0-A09A-7239F35989EC}"/>
                </a:ext>
              </a:extLst>
            </p:cNvPr>
            <p:cNvSpPr txBox="1"/>
            <p:nvPr/>
          </p:nvSpPr>
          <p:spPr>
            <a:xfrm>
              <a:off x="6857065" y="2089325"/>
              <a:ext cx="6387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cs typeface="Arial" pitchFamily="34" charset="0"/>
                </a:rPr>
                <a:t>Java/J2ee, Most of the Web frame works, BPM Engines, Data analytics &amp; ML tools.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7E2E89BE-BCF0-47B8-B475-F454BADF5AD5}"/>
                </a:ext>
              </a:extLst>
            </p:cNvPr>
            <p:cNvSpPr txBox="1"/>
            <p:nvPr/>
          </p:nvSpPr>
          <p:spPr>
            <a:xfrm>
              <a:off x="6837283" y="1656916"/>
              <a:ext cx="4507692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 smtClean="0">
                  <a:cs typeface="Arial" pitchFamily="34" charset="0"/>
                </a:rPr>
                <a:t>Technology</a:t>
              </a:r>
              <a:endParaRPr lang="ko-KR" altLang="en-US" sz="2000" b="1" dirty="0"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B47E03FC-FBD7-46D9-B960-27230C6FFAD6}"/>
                </a:ext>
              </a:extLst>
            </p:cNvPr>
            <p:cNvSpPr txBox="1"/>
            <p:nvPr/>
          </p:nvSpPr>
          <p:spPr>
            <a:xfrm>
              <a:off x="6060752" y="1573121"/>
              <a:ext cx="958096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00B0F0"/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rgbClr val="00B0F0"/>
                </a:solidFill>
                <a:cs typeface="Arial" pitchFamily="34" charset="0"/>
              </a:endParaRPr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="" xmlns:a16="http://schemas.microsoft.com/office/drawing/2014/main" id="{3AEFA7AC-34B4-45A5-BE3F-7C686A56B498}"/>
              </a:ext>
            </a:extLst>
          </p:cNvPr>
          <p:cNvCxnSpPr>
            <a:cxnSpLocks/>
          </p:cNvCxnSpPr>
          <p:nvPr/>
        </p:nvCxnSpPr>
        <p:spPr>
          <a:xfrm flipH="1">
            <a:off x="8209342" y="4140746"/>
            <a:ext cx="751372" cy="252803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3" name="Straight Connector 722">
            <a:extLst>
              <a:ext uri="{FF2B5EF4-FFF2-40B4-BE49-F238E27FC236}">
                <a16:creationId xmlns="" xmlns:a16="http://schemas.microsoft.com/office/drawing/2014/main" id="{08DAAE6F-835C-44D8-A927-AA56CC07EDA3}"/>
              </a:ext>
            </a:extLst>
          </p:cNvPr>
          <p:cNvCxnSpPr>
            <a:cxnSpLocks/>
          </p:cNvCxnSpPr>
          <p:nvPr/>
        </p:nvCxnSpPr>
        <p:spPr>
          <a:xfrm flipH="1">
            <a:off x="1347828" y="4140746"/>
            <a:ext cx="751372" cy="252803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>
            <a:extLst>
              <a:ext uri="{FF2B5EF4-FFF2-40B4-BE49-F238E27FC236}">
                <a16:creationId xmlns="" xmlns:a16="http://schemas.microsoft.com/office/drawing/2014/main" id="{9F276600-9B9D-4CAF-B10B-041D668C0848}"/>
              </a:ext>
            </a:extLst>
          </p:cNvPr>
          <p:cNvCxnSpPr>
            <a:cxnSpLocks/>
          </p:cNvCxnSpPr>
          <p:nvPr/>
        </p:nvCxnSpPr>
        <p:spPr>
          <a:xfrm flipH="1">
            <a:off x="1045007" y="4920916"/>
            <a:ext cx="509563" cy="171445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>
            <a:extLst>
              <a:ext uri="{FF2B5EF4-FFF2-40B4-BE49-F238E27FC236}">
                <a16:creationId xmlns="" xmlns:a16="http://schemas.microsoft.com/office/drawing/2014/main" id="{651915D1-9D71-4DBF-A0E7-F7F093CBD117}"/>
              </a:ext>
            </a:extLst>
          </p:cNvPr>
          <p:cNvCxnSpPr>
            <a:cxnSpLocks/>
          </p:cNvCxnSpPr>
          <p:nvPr/>
        </p:nvCxnSpPr>
        <p:spPr>
          <a:xfrm flipH="1">
            <a:off x="729318" y="5607124"/>
            <a:ext cx="301835" cy="1015544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Connector 727">
            <a:extLst>
              <a:ext uri="{FF2B5EF4-FFF2-40B4-BE49-F238E27FC236}">
                <a16:creationId xmlns="" xmlns:a16="http://schemas.microsoft.com/office/drawing/2014/main" id="{B394B36D-783E-4560-94FB-5F422257D671}"/>
              </a:ext>
            </a:extLst>
          </p:cNvPr>
          <p:cNvCxnSpPr>
            <a:cxnSpLocks/>
          </p:cNvCxnSpPr>
          <p:nvPr/>
        </p:nvCxnSpPr>
        <p:spPr>
          <a:xfrm flipH="1">
            <a:off x="7953671" y="5230026"/>
            <a:ext cx="431265" cy="145101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Picture 9" descr="C:\Users\hi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27" name="Picture 10" descr="C:\Users\hi\Desktop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06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691C40-340A-44BC-A6B3-C3A20A9ED913}"/>
              </a:ext>
            </a:extLst>
          </p:cNvPr>
          <p:cNvSpPr txBox="1"/>
          <p:nvPr/>
        </p:nvSpPr>
        <p:spPr>
          <a:xfrm>
            <a:off x="2819400" y="2649826"/>
            <a:ext cx="344303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Thank You</a:t>
            </a:r>
            <a:endParaRPr lang="ko-KR" altLang="en-US" sz="540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Picture 9" descr="C:\Users\hi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5" name="Picture 10" descr="C:\Users\hi\Desktop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99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</dc:creator>
  <cp:lastModifiedBy>hi</cp:lastModifiedBy>
  <cp:revision>90</cp:revision>
  <dcterms:created xsi:type="dcterms:W3CDTF">2019-11-08T05:52:17Z</dcterms:created>
  <dcterms:modified xsi:type="dcterms:W3CDTF">2019-12-02T10:03:50Z</dcterms:modified>
</cp:coreProperties>
</file>