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4" r:id="rId2"/>
    <p:sldId id="58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4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F39"/>
    <a:srgbClr val="FCB414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7" autoAdjust="0"/>
    <p:restoredTop sz="94669" autoAdjust="0"/>
  </p:normalViewPr>
  <p:slideViewPr>
    <p:cSldViewPr snapToGrid="0">
      <p:cViewPr varScale="1">
        <p:scale>
          <a:sx n="95" d="100"/>
          <a:sy n="95" d="100"/>
        </p:scale>
        <p:origin x="96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818D738-3905-47AA-84F4-595A4077BFC0}"/>
              </a:ext>
            </a:extLst>
          </p:cNvPr>
          <p:cNvGrpSpPr/>
          <p:nvPr/>
        </p:nvGrpSpPr>
        <p:grpSpPr>
          <a:xfrm>
            <a:off x="3665069" y="2770358"/>
            <a:ext cx="5021361" cy="5206911"/>
            <a:chOff x="3306549" y="1834587"/>
            <a:chExt cx="3991981" cy="4139493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D04C2B99-A510-440E-BB09-2377812B6EB5}"/>
                </a:ext>
              </a:extLst>
            </p:cNvPr>
            <p:cNvSpPr/>
            <p:nvPr/>
          </p:nvSpPr>
          <p:spPr>
            <a:xfrm>
              <a:off x="3310730" y="1986280"/>
              <a:ext cx="3987800" cy="3987800"/>
            </a:xfrm>
            <a:prstGeom prst="blockArc">
              <a:avLst>
                <a:gd name="adj1" fmla="val 10800000"/>
                <a:gd name="adj2" fmla="val 113322"/>
                <a:gd name="adj3" fmla="val 11348"/>
              </a:avLst>
            </a:prstGeom>
            <a:gradFill flip="none" rotWithShape="1">
              <a:gsLst>
                <a:gs pos="51000">
                  <a:schemeClr val="accent5"/>
                </a:gs>
                <a:gs pos="0">
                  <a:schemeClr val="accent4"/>
                </a:gs>
                <a:gs pos="100000">
                  <a:srgbClr val="00B05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876CE7E-2C51-48B3-8035-C2426A2EF662}"/>
                </a:ext>
              </a:extLst>
            </p:cNvPr>
            <p:cNvGrpSpPr/>
            <p:nvPr/>
          </p:nvGrpSpPr>
          <p:grpSpPr>
            <a:xfrm>
              <a:off x="3306549" y="1834587"/>
              <a:ext cx="3971033" cy="2164501"/>
              <a:chOff x="3306549" y="1834587"/>
              <a:chExt cx="3971033" cy="2164501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95B72E0D-44FF-46D9-8115-9F5CD26E2F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66847" y="1978254"/>
                <a:ext cx="829153" cy="2012808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4E94B3D-4485-417E-B5DF-D67B92DB6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09079" y="1978254"/>
                <a:ext cx="757768" cy="2004782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AF5E177-617C-405A-83D4-950269B0E4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67960" y="1834587"/>
                <a:ext cx="35558" cy="2140424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A555F0B-F456-4006-8599-0A2A9CF7A3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0197" y="2381491"/>
                <a:ext cx="1517764" cy="1593519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B21B26D-8D8F-4B6A-BD73-2B32424897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66845" y="3153437"/>
                <a:ext cx="2010737" cy="837625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C944ED3-6EB9-4BCB-8792-74E03C8E07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66846" y="2456728"/>
                <a:ext cx="1519586" cy="154236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55FCAE5-ED86-4983-A67B-F9361BBB1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06549" y="3113591"/>
                <a:ext cx="1960298" cy="861419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E440CAEC-23A5-49F5-9FF9-2E9241A287C9}"/>
              </a:ext>
            </a:extLst>
          </p:cNvPr>
          <p:cNvSpPr/>
          <p:nvPr/>
        </p:nvSpPr>
        <p:spPr>
          <a:xfrm rot="2786757">
            <a:off x="6707134" y="3880549"/>
            <a:ext cx="182855" cy="19268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65D56BF-A2B7-4B44-A08A-1818578F5FEC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7E5FBF5-5CC1-4FB7-B3B8-D5AC8C8CCA90}"/>
              </a:ext>
            </a:extLst>
          </p:cNvPr>
          <p:cNvSpPr txBox="1"/>
          <p:nvPr/>
        </p:nvSpPr>
        <p:spPr>
          <a:xfrm>
            <a:off x="567816" y="332035"/>
            <a:ext cx="107641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5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Risk</a:t>
            </a:r>
            <a:r>
              <a:rPr lang="ru-RU" sz="5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5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Dashboard</a:t>
            </a:r>
            <a:r>
              <a:rPr lang="en-GB" sz="5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E2E99AA-37DF-48E0-901A-994B93FF4AEC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ru-RU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F12D3C-021F-467C-B926-A597CF4761B7}"/>
              </a:ext>
            </a:extLst>
          </p:cNvPr>
          <p:cNvSpPr txBox="1"/>
          <p:nvPr/>
        </p:nvSpPr>
        <p:spPr>
          <a:xfrm>
            <a:off x="5090560" y="2080853"/>
            <a:ext cx="2250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3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Middle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CA733A-0A31-4958-B6C2-C6B84428AD55}"/>
              </a:ext>
            </a:extLst>
          </p:cNvPr>
          <p:cNvSpPr txBox="1"/>
          <p:nvPr/>
        </p:nvSpPr>
        <p:spPr>
          <a:xfrm>
            <a:off x="1983635" y="5041593"/>
            <a:ext cx="2250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3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37331B-BFBE-4A5E-A396-A3C50D8D78C5}"/>
              </a:ext>
            </a:extLst>
          </p:cNvPr>
          <p:cNvSpPr txBox="1"/>
          <p:nvPr/>
        </p:nvSpPr>
        <p:spPr>
          <a:xfrm>
            <a:off x="8313315" y="5148273"/>
            <a:ext cx="2250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3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High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6C08F1-69E6-46E2-966C-E9EACF993545}"/>
              </a:ext>
            </a:extLst>
          </p:cNvPr>
          <p:cNvSpPr txBox="1"/>
          <p:nvPr/>
        </p:nvSpPr>
        <p:spPr>
          <a:xfrm>
            <a:off x="738317" y="2235068"/>
            <a:ext cx="25335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0F7C71-9E9E-4A7D-A65F-1FE5F6341931}"/>
              </a:ext>
            </a:extLst>
          </p:cNvPr>
          <p:cNvSpPr txBox="1"/>
          <p:nvPr/>
        </p:nvSpPr>
        <p:spPr>
          <a:xfrm>
            <a:off x="738317" y="1795980"/>
            <a:ext cx="19885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kumimoji="0" lang="en-GB" sz="2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Element 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C6FEF9-9201-4EFA-A582-0CFD14BBE7BF}"/>
              </a:ext>
            </a:extLst>
          </p:cNvPr>
          <p:cNvSpPr txBox="1"/>
          <p:nvPr/>
        </p:nvSpPr>
        <p:spPr>
          <a:xfrm>
            <a:off x="9079677" y="2235068"/>
            <a:ext cx="25335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15D774-0A07-41B7-B5C5-5AC81F5367DE}"/>
              </a:ext>
            </a:extLst>
          </p:cNvPr>
          <p:cNvSpPr txBox="1"/>
          <p:nvPr/>
        </p:nvSpPr>
        <p:spPr>
          <a:xfrm>
            <a:off x="9079677" y="1795980"/>
            <a:ext cx="19885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sz="25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Element 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D474E5-6E72-4725-9853-B75B67234192}"/>
              </a:ext>
            </a:extLst>
          </p:cNvPr>
          <p:cNvSpPr txBox="1"/>
          <p:nvPr/>
        </p:nvSpPr>
        <p:spPr>
          <a:xfrm>
            <a:off x="738317" y="3190108"/>
            <a:ext cx="25335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FA18C6-DE8A-4935-8E46-CBDF017CD648}"/>
              </a:ext>
            </a:extLst>
          </p:cNvPr>
          <p:cNvSpPr txBox="1"/>
          <p:nvPr/>
        </p:nvSpPr>
        <p:spPr>
          <a:xfrm>
            <a:off x="9079677" y="3220588"/>
            <a:ext cx="25335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EFDBEC-57A1-4304-8E35-9B6BB99E2770}"/>
              </a:ext>
            </a:extLst>
          </p:cNvPr>
          <p:cNvSpPr txBox="1"/>
          <p:nvPr/>
        </p:nvSpPr>
        <p:spPr>
          <a:xfrm>
            <a:off x="7918237" y="3054416"/>
            <a:ext cx="9037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3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70%</a:t>
            </a:r>
          </a:p>
        </p:txBody>
      </p:sp>
    </p:spTree>
    <p:extLst>
      <p:ext uri="{BB962C8B-B14F-4D97-AF65-F5344CB8AC3E}">
        <p14:creationId xmlns:p14="http://schemas.microsoft.com/office/powerpoint/2010/main" val="275730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2F2ADA0-1ED1-48CE-A98A-68757266A552}"/>
              </a:ext>
            </a:extLst>
          </p:cNvPr>
          <p:cNvGrpSpPr/>
          <p:nvPr/>
        </p:nvGrpSpPr>
        <p:grpSpPr>
          <a:xfrm>
            <a:off x="3665069" y="2770358"/>
            <a:ext cx="5021361" cy="5206911"/>
            <a:chOff x="3306549" y="1834587"/>
            <a:chExt cx="3991981" cy="4139493"/>
          </a:xfrm>
        </p:grpSpPr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65179835-DF3B-46CB-BC6C-96B81B4219E5}"/>
                </a:ext>
              </a:extLst>
            </p:cNvPr>
            <p:cNvSpPr/>
            <p:nvPr/>
          </p:nvSpPr>
          <p:spPr>
            <a:xfrm>
              <a:off x="3310730" y="1986280"/>
              <a:ext cx="3987800" cy="3987800"/>
            </a:xfrm>
            <a:prstGeom prst="blockArc">
              <a:avLst>
                <a:gd name="adj1" fmla="val 10800000"/>
                <a:gd name="adj2" fmla="val 113322"/>
                <a:gd name="adj3" fmla="val 11348"/>
              </a:avLst>
            </a:prstGeom>
            <a:gradFill flip="none" rotWithShape="1">
              <a:gsLst>
                <a:gs pos="51000">
                  <a:schemeClr val="accent5"/>
                </a:gs>
                <a:gs pos="0">
                  <a:schemeClr val="accent4"/>
                </a:gs>
                <a:gs pos="100000">
                  <a:srgbClr val="00B05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B4F6404-80BF-429D-8B2A-D69BA8E1CA36}"/>
                </a:ext>
              </a:extLst>
            </p:cNvPr>
            <p:cNvGrpSpPr/>
            <p:nvPr/>
          </p:nvGrpSpPr>
          <p:grpSpPr>
            <a:xfrm>
              <a:off x="3306549" y="1834587"/>
              <a:ext cx="3971033" cy="2164501"/>
              <a:chOff x="3306549" y="1834587"/>
              <a:chExt cx="3971033" cy="2164501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1DA9FB6-E162-420D-AF7F-0823B7CE83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66847" y="1978254"/>
                <a:ext cx="829153" cy="2012808"/>
              </a:xfrm>
              <a:prstGeom prst="line">
                <a:avLst/>
              </a:prstGeom>
              <a:ln w="889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6F793F7-61FA-418F-AC5C-630D57E030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09079" y="1978254"/>
                <a:ext cx="757768" cy="2004782"/>
              </a:xfrm>
              <a:prstGeom prst="line">
                <a:avLst/>
              </a:prstGeom>
              <a:ln w="889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2D45259-8F7E-4A1F-8DFE-20D33FC06F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67960" y="1834587"/>
                <a:ext cx="35558" cy="2140424"/>
              </a:xfrm>
              <a:prstGeom prst="line">
                <a:avLst/>
              </a:prstGeom>
              <a:ln w="889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F59F5AF-D52E-4D37-B04A-582F9F215E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0197" y="2381491"/>
                <a:ext cx="1517764" cy="1593519"/>
              </a:xfrm>
              <a:prstGeom prst="line">
                <a:avLst/>
              </a:prstGeom>
              <a:ln w="889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658CD59-B8AE-45EE-9D51-24C737D6F4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66845" y="3153437"/>
                <a:ext cx="2010737" cy="837625"/>
              </a:xfrm>
              <a:prstGeom prst="line">
                <a:avLst/>
              </a:prstGeom>
              <a:ln w="889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A0FCA1B-3239-49EB-BFEB-A710F5E70C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66846" y="2456728"/>
                <a:ext cx="1519586" cy="1542360"/>
              </a:xfrm>
              <a:prstGeom prst="line">
                <a:avLst/>
              </a:prstGeom>
              <a:ln w="889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CF52F7E-D9E5-4D0B-96CD-B60C975D18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06549" y="3113591"/>
                <a:ext cx="1960298" cy="861419"/>
              </a:xfrm>
              <a:prstGeom prst="line">
                <a:avLst/>
              </a:prstGeom>
              <a:ln w="889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E440CAEC-23A5-49F5-9FF9-2E9241A287C9}"/>
              </a:ext>
            </a:extLst>
          </p:cNvPr>
          <p:cNvSpPr/>
          <p:nvPr/>
        </p:nvSpPr>
        <p:spPr>
          <a:xfrm rot="2786757">
            <a:off x="6707134" y="3880549"/>
            <a:ext cx="182855" cy="192681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65D56BF-A2B7-4B44-A08A-1818578F5FEC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7E5FBF5-5CC1-4FB7-B3B8-D5AC8C8CCA90}"/>
              </a:ext>
            </a:extLst>
          </p:cNvPr>
          <p:cNvSpPr txBox="1"/>
          <p:nvPr/>
        </p:nvSpPr>
        <p:spPr>
          <a:xfrm>
            <a:off x="567816" y="332035"/>
            <a:ext cx="107641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5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Risk</a:t>
            </a:r>
            <a:r>
              <a:rPr lang="ru-RU" sz="5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5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Dashboard</a:t>
            </a:r>
            <a:r>
              <a:rPr lang="en-GB" sz="5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E2E99AA-37DF-48E0-901A-994B93FF4AEC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ru-RU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F12D3C-021F-467C-B926-A597CF4761B7}"/>
              </a:ext>
            </a:extLst>
          </p:cNvPr>
          <p:cNvSpPr txBox="1"/>
          <p:nvPr/>
        </p:nvSpPr>
        <p:spPr>
          <a:xfrm>
            <a:off x="5090560" y="2080853"/>
            <a:ext cx="2250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3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Middle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CA733A-0A31-4958-B6C2-C6B84428AD55}"/>
              </a:ext>
            </a:extLst>
          </p:cNvPr>
          <p:cNvSpPr txBox="1"/>
          <p:nvPr/>
        </p:nvSpPr>
        <p:spPr>
          <a:xfrm>
            <a:off x="1983635" y="5041593"/>
            <a:ext cx="2250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3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37331B-BFBE-4A5E-A396-A3C50D8D78C5}"/>
              </a:ext>
            </a:extLst>
          </p:cNvPr>
          <p:cNvSpPr txBox="1"/>
          <p:nvPr/>
        </p:nvSpPr>
        <p:spPr>
          <a:xfrm>
            <a:off x="8313315" y="5148273"/>
            <a:ext cx="2250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3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High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6C08F1-69E6-46E2-966C-E9EACF993545}"/>
              </a:ext>
            </a:extLst>
          </p:cNvPr>
          <p:cNvSpPr txBox="1"/>
          <p:nvPr/>
        </p:nvSpPr>
        <p:spPr>
          <a:xfrm>
            <a:off x="738317" y="2235068"/>
            <a:ext cx="25335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0F7C71-9E9E-4A7D-A65F-1FE5F6341931}"/>
              </a:ext>
            </a:extLst>
          </p:cNvPr>
          <p:cNvSpPr txBox="1"/>
          <p:nvPr/>
        </p:nvSpPr>
        <p:spPr>
          <a:xfrm>
            <a:off x="738317" y="1795980"/>
            <a:ext cx="19885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kumimoji="0" lang="en-GB" sz="2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Element 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C6FEF9-9201-4EFA-A582-0CFD14BBE7BF}"/>
              </a:ext>
            </a:extLst>
          </p:cNvPr>
          <p:cNvSpPr txBox="1"/>
          <p:nvPr/>
        </p:nvSpPr>
        <p:spPr>
          <a:xfrm>
            <a:off x="9079677" y="2235068"/>
            <a:ext cx="25335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15D774-0A07-41B7-B5C5-5AC81F5367DE}"/>
              </a:ext>
            </a:extLst>
          </p:cNvPr>
          <p:cNvSpPr txBox="1"/>
          <p:nvPr/>
        </p:nvSpPr>
        <p:spPr>
          <a:xfrm>
            <a:off x="9079677" y="1795980"/>
            <a:ext cx="19885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sz="25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Element 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D474E5-6E72-4725-9853-B75B67234192}"/>
              </a:ext>
            </a:extLst>
          </p:cNvPr>
          <p:cNvSpPr txBox="1"/>
          <p:nvPr/>
        </p:nvSpPr>
        <p:spPr>
          <a:xfrm>
            <a:off x="738317" y="3190108"/>
            <a:ext cx="25335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FA18C6-DE8A-4935-8E46-CBDF017CD648}"/>
              </a:ext>
            </a:extLst>
          </p:cNvPr>
          <p:cNvSpPr txBox="1"/>
          <p:nvPr/>
        </p:nvSpPr>
        <p:spPr>
          <a:xfrm>
            <a:off x="9079677" y="3220588"/>
            <a:ext cx="25335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EFDBEC-57A1-4304-8E35-9B6BB99E2770}"/>
              </a:ext>
            </a:extLst>
          </p:cNvPr>
          <p:cNvSpPr txBox="1"/>
          <p:nvPr/>
        </p:nvSpPr>
        <p:spPr>
          <a:xfrm>
            <a:off x="7918237" y="3054416"/>
            <a:ext cx="9037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3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70%</a:t>
            </a:r>
          </a:p>
        </p:txBody>
      </p:sp>
    </p:spTree>
    <p:extLst>
      <p:ext uri="{BB962C8B-B14F-4D97-AF65-F5344CB8AC3E}">
        <p14:creationId xmlns:p14="http://schemas.microsoft.com/office/powerpoint/2010/main" val="238444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15779</TotalTime>
  <Words>50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Noto Sans</vt:lpstr>
      <vt:lpstr>Open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Admin</cp:lastModifiedBy>
  <cp:revision>1193</cp:revision>
  <dcterms:created xsi:type="dcterms:W3CDTF">2017-12-05T16:25:52Z</dcterms:created>
  <dcterms:modified xsi:type="dcterms:W3CDTF">2018-08-08T16:23:33Z</dcterms:modified>
</cp:coreProperties>
</file>