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6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BD97-731F-48AF-9289-3C86BA33C040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3377-2B45-4587-B652-2D2856258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BD97-731F-48AF-9289-3C86BA33C040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3377-2B45-4587-B652-2D2856258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BD97-731F-48AF-9289-3C86BA33C040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3377-2B45-4587-B652-2D2856258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=""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=""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6226342" y="-866273"/>
            <a:ext cx="3050005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3675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BD97-731F-48AF-9289-3C86BA33C040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3377-2B45-4587-B652-2D2856258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BD97-731F-48AF-9289-3C86BA33C040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3377-2B45-4587-B652-2D2856258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BD97-731F-48AF-9289-3C86BA33C040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3377-2B45-4587-B652-2D2856258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BD97-731F-48AF-9289-3C86BA33C040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3377-2B45-4587-B652-2D2856258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BD97-731F-48AF-9289-3C86BA33C040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3377-2B45-4587-B652-2D2856258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BD97-731F-48AF-9289-3C86BA33C040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3377-2B45-4587-B652-2D2856258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BD97-731F-48AF-9289-3C86BA33C040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3377-2B45-4587-B652-2D2856258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BD97-731F-48AF-9289-3C86BA33C040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3377-2B45-4587-B652-2D2856258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EBD97-731F-48AF-9289-3C86BA33C040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3377-2B45-4587-B652-2D28562581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dirty="0">
                <a:solidFill>
                  <a:schemeClr val="bg1"/>
                </a:solidFill>
              </a:rPr>
              <a:t>Data Analysis Life Cycle</a:t>
            </a:r>
          </a:p>
          <a:p>
            <a:pPr algn="ctr">
              <a:spcBef>
                <a:spcPct val="0"/>
              </a:spcBef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240" name="Straight Connector 239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9" descr="C:\Users\hi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7" name="Picture 10" descr="C:\Users\hi\Desktop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xmlns="" id="{1F0A2FB5-174C-4E55-84D6-DA857A6D71BC}"/>
              </a:ext>
            </a:extLst>
          </p:cNvPr>
          <p:cNvSpPr/>
          <p:nvPr/>
        </p:nvSpPr>
        <p:spPr>
          <a:xfrm>
            <a:off x="5257800" y="2514600"/>
            <a:ext cx="561737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33B0E7B-0E58-43A0-88FC-794C043EB0DF}"/>
              </a:ext>
            </a:extLst>
          </p:cNvPr>
          <p:cNvSpPr/>
          <p:nvPr/>
        </p:nvSpPr>
        <p:spPr>
          <a:xfrm>
            <a:off x="1676400" y="5181600"/>
            <a:ext cx="561737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D92ED873-13CE-4E55-BCC5-5AB15A39B02E}"/>
              </a:ext>
            </a:extLst>
          </p:cNvPr>
          <p:cNvSpPr/>
          <p:nvPr/>
        </p:nvSpPr>
        <p:spPr>
          <a:xfrm>
            <a:off x="2667000" y="4343400"/>
            <a:ext cx="561737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F277E4A7-CCA3-4C64-B89F-9487147317F8}"/>
              </a:ext>
            </a:extLst>
          </p:cNvPr>
          <p:cNvSpPr/>
          <p:nvPr/>
        </p:nvSpPr>
        <p:spPr>
          <a:xfrm>
            <a:off x="3962400" y="3581400"/>
            <a:ext cx="561737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1F0A2FB5-174C-4E55-84D6-DA857A6D71BC}"/>
              </a:ext>
            </a:extLst>
          </p:cNvPr>
          <p:cNvSpPr/>
          <p:nvPr/>
        </p:nvSpPr>
        <p:spPr>
          <a:xfrm>
            <a:off x="2667000" y="2590800"/>
            <a:ext cx="609600" cy="7620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13EFBC72-1C81-44DC-BF8B-10C03C43E42C}"/>
              </a:ext>
            </a:extLst>
          </p:cNvPr>
          <p:cNvSpPr/>
          <p:nvPr/>
        </p:nvSpPr>
        <p:spPr>
          <a:xfrm>
            <a:off x="3962400" y="1676400"/>
            <a:ext cx="561737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14" name="Freeform 65">
            <a:extLst>
              <a:ext uri="{FF2B5EF4-FFF2-40B4-BE49-F238E27FC236}">
                <a16:creationId xmlns:a16="http://schemas.microsoft.com/office/drawing/2014/main" xmlns="" id="{47D1EAA2-836C-4FC8-A189-4DE0B1C3BD0A}"/>
              </a:ext>
            </a:extLst>
          </p:cNvPr>
          <p:cNvSpPr/>
          <p:nvPr/>
        </p:nvSpPr>
        <p:spPr>
          <a:xfrm>
            <a:off x="4876800" y="1981200"/>
            <a:ext cx="135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15" name="Freeform 66">
            <a:extLst>
              <a:ext uri="{FF2B5EF4-FFF2-40B4-BE49-F238E27FC236}">
                <a16:creationId xmlns:a16="http://schemas.microsoft.com/office/drawing/2014/main" xmlns="" id="{2F587C56-2D1F-454D-9D36-3B981D9948F3}"/>
              </a:ext>
            </a:extLst>
          </p:cNvPr>
          <p:cNvSpPr/>
          <p:nvPr/>
        </p:nvSpPr>
        <p:spPr>
          <a:xfrm flipH="1">
            <a:off x="1219200" y="2971800"/>
            <a:ext cx="135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Freeform 67">
            <a:extLst>
              <a:ext uri="{FF2B5EF4-FFF2-40B4-BE49-F238E27FC236}">
                <a16:creationId xmlns:a16="http://schemas.microsoft.com/office/drawing/2014/main" xmlns="" id="{7FE3E602-CF2F-47FB-B50E-FEA01A03AC37}"/>
              </a:ext>
            </a:extLst>
          </p:cNvPr>
          <p:cNvSpPr/>
          <p:nvPr/>
        </p:nvSpPr>
        <p:spPr>
          <a:xfrm>
            <a:off x="4572000" y="3962400"/>
            <a:ext cx="135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Freeform 68">
            <a:extLst>
              <a:ext uri="{FF2B5EF4-FFF2-40B4-BE49-F238E27FC236}">
                <a16:creationId xmlns:a16="http://schemas.microsoft.com/office/drawing/2014/main" xmlns="" id="{E8982959-F5BB-4826-B860-9F9E247CC240}"/>
              </a:ext>
            </a:extLst>
          </p:cNvPr>
          <p:cNvSpPr/>
          <p:nvPr/>
        </p:nvSpPr>
        <p:spPr>
          <a:xfrm flipH="1">
            <a:off x="1219200" y="4724400"/>
            <a:ext cx="135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D6A5CAC-D092-4CFE-9191-F023ACE1131B}"/>
              </a:ext>
            </a:extLst>
          </p:cNvPr>
          <p:cNvSpPr txBox="1"/>
          <p:nvPr/>
        </p:nvSpPr>
        <p:spPr>
          <a:xfrm>
            <a:off x="457200" y="2971800"/>
            <a:ext cx="1142999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CA" sz="1400" b="1" dirty="0">
                <a:solidFill>
                  <a:schemeClr val="bg1"/>
                </a:solidFill>
              </a:rPr>
              <a:t>Model Building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CF9BCD8-07ED-4606-AECB-C695DCAD60BD}"/>
              </a:ext>
            </a:extLst>
          </p:cNvPr>
          <p:cNvSpPr txBox="1"/>
          <p:nvPr/>
        </p:nvSpPr>
        <p:spPr>
          <a:xfrm>
            <a:off x="3657600" y="4800600"/>
            <a:ext cx="557977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CA" sz="1400" b="1" dirty="0">
                <a:solidFill>
                  <a:schemeClr val="bg1"/>
                </a:solidFill>
              </a:rPr>
              <a:t>EDA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1182F2E-65B0-4930-941F-426492AAE8B7}"/>
              </a:ext>
            </a:extLst>
          </p:cNvPr>
          <p:cNvSpPr txBox="1"/>
          <p:nvPr/>
        </p:nvSpPr>
        <p:spPr>
          <a:xfrm>
            <a:off x="2286000" y="3657600"/>
            <a:ext cx="1752600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CA" sz="1400" b="1" dirty="0">
                <a:solidFill>
                  <a:schemeClr val="bg1"/>
                </a:solidFill>
              </a:rPr>
              <a:t>Feature Engineering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CE0E023-AA01-44F1-BE6F-FCA574206449}"/>
              </a:ext>
            </a:extLst>
          </p:cNvPr>
          <p:cNvSpPr txBox="1"/>
          <p:nvPr/>
        </p:nvSpPr>
        <p:spPr>
          <a:xfrm>
            <a:off x="228600" y="4876800"/>
            <a:ext cx="990599" cy="73866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CA" sz="1400" b="1" dirty="0" smtClean="0">
                <a:solidFill>
                  <a:schemeClr val="bg1"/>
                </a:solidFill>
              </a:rPr>
              <a:t>	Data </a:t>
            </a:r>
            <a:r>
              <a:rPr lang="en-CA" sz="1400" b="1" dirty="0">
                <a:solidFill>
                  <a:schemeClr val="bg1"/>
                </a:solidFill>
              </a:rPr>
              <a:t>Collection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FFA25F9C-9F12-4757-9B7A-720CE2B55BC8}"/>
              </a:ext>
            </a:extLst>
          </p:cNvPr>
          <p:cNvSpPr>
            <a:spLocks noChangeAspect="1"/>
          </p:cNvSpPr>
          <p:nvPr/>
        </p:nvSpPr>
        <p:spPr>
          <a:xfrm>
            <a:off x="5410200" y="2743200"/>
            <a:ext cx="297368" cy="3998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rot="10800000">
            <a:off x="3352800" y="4724400"/>
            <a:ext cx="1524000" cy="1588"/>
          </a:xfrm>
          <a:prstGeom prst="straightConnector1">
            <a:avLst/>
          </a:pr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D92ED873-13CE-4E55-BCC5-5AB15A39B02E}"/>
              </a:ext>
            </a:extLst>
          </p:cNvPr>
          <p:cNvSpPr/>
          <p:nvPr/>
        </p:nvSpPr>
        <p:spPr>
          <a:xfrm>
            <a:off x="4876800" y="4419600"/>
            <a:ext cx="561737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CE0E023-AA01-44F1-BE6F-FCA574206449}"/>
              </a:ext>
            </a:extLst>
          </p:cNvPr>
          <p:cNvSpPr txBox="1"/>
          <p:nvPr/>
        </p:nvSpPr>
        <p:spPr>
          <a:xfrm>
            <a:off x="5943600" y="4267200"/>
            <a:ext cx="1524000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CA" sz="1400" b="1" dirty="0" smtClean="0">
                <a:solidFill>
                  <a:schemeClr val="bg1"/>
                </a:solidFill>
              </a:rPr>
              <a:t>Data Preparation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D6A5CAC-D092-4CFE-9191-F023ACE1131B}"/>
              </a:ext>
            </a:extLst>
          </p:cNvPr>
          <p:cNvSpPr txBox="1"/>
          <p:nvPr/>
        </p:nvSpPr>
        <p:spPr>
          <a:xfrm>
            <a:off x="3200400" y="2895600"/>
            <a:ext cx="2354547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CA" sz="1400" b="1" dirty="0">
                <a:solidFill>
                  <a:schemeClr val="bg1"/>
                </a:solidFill>
              </a:rPr>
              <a:t>Model Evaluation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1F0A2FB5-174C-4E55-84D6-DA857A6D71BC}"/>
              </a:ext>
            </a:extLst>
          </p:cNvPr>
          <p:cNvSpPr/>
          <p:nvPr/>
        </p:nvSpPr>
        <p:spPr>
          <a:xfrm>
            <a:off x="1676400" y="3581400"/>
            <a:ext cx="609600" cy="7620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cxnSp>
        <p:nvCxnSpPr>
          <p:cNvPr id="28" name="Straight Arrow Connector 27"/>
          <p:cNvCxnSpPr>
            <a:stCxn id="27" idx="6"/>
            <a:endCxn id="11" idx="2"/>
          </p:cNvCxnSpPr>
          <p:nvPr/>
        </p:nvCxnSpPr>
        <p:spPr>
          <a:xfrm flipV="1">
            <a:off x="2286000" y="3955891"/>
            <a:ext cx="1676400" cy="6509"/>
          </a:xfrm>
          <a:prstGeom prst="straightConnector1">
            <a:avLst/>
          </a:pr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 flipV="1">
            <a:off x="3352800" y="2895599"/>
            <a:ext cx="1828800" cy="1"/>
          </a:xfrm>
          <a:prstGeom prst="straightConnector1">
            <a:avLst/>
          </a:pr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D6A5CAC-D092-4CFE-9191-F023ACE1131B}"/>
              </a:ext>
            </a:extLst>
          </p:cNvPr>
          <p:cNvSpPr txBox="1"/>
          <p:nvPr/>
        </p:nvSpPr>
        <p:spPr>
          <a:xfrm>
            <a:off x="6172200" y="2057400"/>
            <a:ext cx="1142999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CA" sz="1400" b="1" dirty="0">
                <a:solidFill>
                  <a:schemeClr val="bg1"/>
                </a:solidFill>
              </a:rPr>
              <a:t>Model Deployment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Rectangle 7">
            <a:extLst>
              <a:ext uri="{FF2B5EF4-FFF2-40B4-BE49-F238E27FC236}">
                <a16:creationId xmlns:a16="http://schemas.microsoft.com/office/drawing/2014/main" xmlns="" id="{A2454068-D6A0-42C7-BCE1-D03833DCF2E4}"/>
              </a:ext>
            </a:extLst>
          </p:cNvPr>
          <p:cNvSpPr/>
          <p:nvPr/>
        </p:nvSpPr>
        <p:spPr>
          <a:xfrm>
            <a:off x="2819400" y="4495800"/>
            <a:ext cx="304800" cy="381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2" name="Donut 24">
            <a:extLst>
              <a:ext uri="{FF2B5EF4-FFF2-40B4-BE49-F238E27FC236}">
                <a16:creationId xmlns:a16="http://schemas.microsoft.com/office/drawing/2014/main" xmlns="" id="{2358F6B7-5407-478C-BBCE-24DB33354B70}"/>
              </a:ext>
            </a:extLst>
          </p:cNvPr>
          <p:cNvSpPr/>
          <p:nvPr/>
        </p:nvSpPr>
        <p:spPr>
          <a:xfrm>
            <a:off x="4038600" y="17526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3" name="Rectangle 130">
            <a:extLst>
              <a:ext uri="{FF2B5EF4-FFF2-40B4-BE49-F238E27FC236}">
                <a16:creationId xmlns:a16="http://schemas.microsoft.com/office/drawing/2014/main" xmlns="" id="{F7759672-254A-46D2-98DF-B919494C603A}"/>
              </a:ext>
            </a:extLst>
          </p:cNvPr>
          <p:cNvSpPr/>
          <p:nvPr/>
        </p:nvSpPr>
        <p:spPr>
          <a:xfrm>
            <a:off x="1676400" y="5410200"/>
            <a:ext cx="544577" cy="274320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xmlns="" id="{3BFEE74E-183A-4C32-9BDF-AC2573B061E0}"/>
              </a:ext>
            </a:extLst>
          </p:cNvPr>
          <p:cNvSpPr/>
          <p:nvPr/>
        </p:nvSpPr>
        <p:spPr>
          <a:xfrm>
            <a:off x="4953000" y="4648200"/>
            <a:ext cx="464493" cy="27432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xmlns="" id="{EE8124F3-717D-48CF-A47F-1E6B4110895D}"/>
              </a:ext>
            </a:extLst>
          </p:cNvPr>
          <p:cNvSpPr/>
          <p:nvPr/>
        </p:nvSpPr>
        <p:spPr>
          <a:xfrm rot="2700000">
            <a:off x="4034691" y="3817906"/>
            <a:ext cx="389390" cy="36576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Oval 8">
            <a:extLst>
              <a:ext uri="{FF2B5EF4-FFF2-40B4-BE49-F238E27FC236}">
                <a16:creationId xmlns:a16="http://schemas.microsoft.com/office/drawing/2014/main" xmlns="" id="{E3D5639C-49CF-43D9-965F-7653D69F451F}"/>
              </a:ext>
            </a:extLst>
          </p:cNvPr>
          <p:cNvSpPr/>
          <p:nvPr/>
        </p:nvSpPr>
        <p:spPr>
          <a:xfrm>
            <a:off x="1752600" y="3733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Freeform 108">
            <a:extLst>
              <a:ext uri="{FF2B5EF4-FFF2-40B4-BE49-F238E27FC236}">
                <a16:creationId xmlns:a16="http://schemas.microsoft.com/office/drawing/2014/main" xmlns="" id="{6A02011B-41CE-4E20-9214-001F7D847E12}"/>
              </a:ext>
            </a:extLst>
          </p:cNvPr>
          <p:cNvSpPr/>
          <p:nvPr/>
        </p:nvSpPr>
        <p:spPr>
          <a:xfrm rot="-60000">
            <a:off x="2747152" y="2747546"/>
            <a:ext cx="501857" cy="457200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Smiley Face 12">
            <a:extLst>
              <a:ext uri="{FF2B5EF4-FFF2-40B4-BE49-F238E27FC236}">
                <a16:creationId xmlns:a16="http://schemas.microsoft.com/office/drawing/2014/main" xmlns="" id="{7F01996A-EF70-44A8-AD2D-1E270513DCED}"/>
              </a:ext>
            </a:extLst>
          </p:cNvPr>
          <p:cNvSpPr/>
          <p:nvPr/>
        </p:nvSpPr>
        <p:spPr>
          <a:xfrm>
            <a:off x="3810000" y="5410200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9" name="Smiley Face 14">
            <a:extLst>
              <a:ext uri="{FF2B5EF4-FFF2-40B4-BE49-F238E27FC236}">
                <a16:creationId xmlns:a16="http://schemas.microsoft.com/office/drawing/2014/main" xmlns="" id="{BD37565A-D14C-4133-B9E1-D7F8BF1C6551}"/>
              </a:ext>
            </a:extLst>
          </p:cNvPr>
          <p:cNvSpPr/>
          <p:nvPr/>
        </p:nvSpPr>
        <p:spPr>
          <a:xfrm>
            <a:off x="1600200" y="1752600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cxnSp>
        <p:nvCxnSpPr>
          <p:cNvPr id="40" name="Straight Arrow Connector 39"/>
          <p:cNvCxnSpPr/>
          <p:nvPr/>
        </p:nvCxnSpPr>
        <p:spPr>
          <a:xfrm rot="16200000" flipV="1">
            <a:off x="4495800" y="2971800"/>
            <a:ext cx="990600" cy="838200"/>
          </a:xfrm>
          <a:prstGeom prst="straightConnector1">
            <a:avLst/>
          </a:pr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miley Face 12">
            <a:extLst>
              <a:ext uri="{FF2B5EF4-FFF2-40B4-BE49-F238E27FC236}">
                <a16:creationId xmlns:a16="http://schemas.microsoft.com/office/drawing/2014/main" xmlns="" id="{7F01996A-EF70-44A8-AD2D-1E270513DCED}"/>
              </a:ext>
            </a:extLst>
          </p:cNvPr>
          <p:cNvSpPr/>
          <p:nvPr/>
        </p:nvSpPr>
        <p:spPr>
          <a:xfrm>
            <a:off x="4572000" y="3048000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=""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15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</dc:creator>
  <cp:lastModifiedBy>hi</cp:lastModifiedBy>
  <cp:revision>22</cp:revision>
  <dcterms:created xsi:type="dcterms:W3CDTF">2019-11-16T13:46:57Z</dcterms:created>
  <dcterms:modified xsi:type="dcterms:W3CDTF">2019-11-16T14:25:15Z</dcterms:modified>
</cp:coreProperties>
</file>