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4" r:id="rId4"/>
    <p:sldId id="268" r:id="rId5"/>
    <p:sldId id="265" r:id="rId6"/>
    <p:sldId id="266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xmlns="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xmlns="" id="{32E2B889-41FC-4724-93F6-48A4DEF90230}"/>
              </a:ext>
            </a:extLst>
          </p:cNvPr>
          <p:cNvSpPr/>
          <p:nvPr userDrawn="1"/>
        </p:nvSpPr>
        <p:spPr>
          <a:xfrm>
            <a:off x="6226342" y="-866273"/>
            <a:ext cx="3050005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6750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xmlns="" id="{C6032FB9-BC74-4D22-9490-C57A3761EB46}"/>
              </a:ext>
            </a:extLst>
          </p:cNvPr>
          <p:cNvSpPr/>
          <p:nvPr userDrawn="1"/>
        </p:nvSpPr>
        <p:spPr>
          <a:xfrm flipH="1">
            <a:off x="2995741" y="809154"/>
            <a:ext cx="3320837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502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1F80-CB50-44AE-8443-B6A662D174DC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audio" Target="file:///C:\Users\hi\Documents\Sound%20recordings\Recording.m4a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Welcome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133600"/>
            <a:ext cx="77152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7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AI Statistics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 AI market will grow to a $190 billion industry by 2025, according to research firm Markets and Markets (source).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Global spending on cognitive and AI systems will reach $57.6 billion in 2021, according to market research firm IDC (source)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IDC forecasts 75% of commercial enterprise apps will use AI by 2021 (source)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 Could Increase Productivity by 40%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Use of AI Chatbots Will Increase 136% by 2021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65.8% of Smartphone Owners Have Used an AI-Voice Assistant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27% of Executives Plan to Incorporate AI Into Their Cyber security Strategy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Google analysts believe that next year, 2020, robots will be smart enough to mimic complex human behavior like jokes and flirting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 startups grew 14 times over the last two decades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11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  <p:pic>
        <p:nvPicPr>
          <p:cNvPr id="9" name="Recording.m4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247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ARTIFICIAL INTELLIGENCE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MACHINE LEARNING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SCIENCE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DEEP LEARNING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VISUALIZATION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EXPLORATORY DATA ANALYSIS (EDA)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PANDAS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SCIPY, SCIKIT-LEARN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NUMPY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MATPLOTLIB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SEABORN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STATISTICS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NLP AND NLTK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9" descr="C:\Users\hi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7" name="Picture 10" descr="C:\Users\hi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Learning 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9" descr="C:\Users\hi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7" name="Picture 10" descr="C:\Users\hi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768FB9FD-508C-45FB-B9A4-5A199142D858}"/>
              </a:ext>
            </a:extLst>
          </p:cNvPr>
          <p:cNvSpPr>
            <a:spLocks/>
          </p:cNvSpPr>
          <p:nvPr/>
        </p:nvSpPr>
        <p:spPr bwMode="auto">
          <a:xfrm rot="16200000">
            <a:off x="-43884" y="3736935"/>
            <a:ext cx="4207960" cy="1190027"/>
          </a:xfrm>
          <a:custGeom>
            <a:avLst/>
            <a:gdLst>
              <a:gd name="T0" fmla="*/ 2969 w 3735"/>
              <a:gd name="T1" fmla="*/ 207 h 1395"/>
              <a:gd name="T2" fmla="*/ 2969 w 3735"/>
              <a:gd name="T3" fmla="*/ 206 h 1395"/>
              <a:gd name="T4" fmla="*/ 2969 w 3735"/>
              <a:gd name="T5" fmla="*/ 206 h 1395"/>
              <a:gd name="T6" fmla="*/ 3317 w 3735"/>
              <a:gd name="T7" fmla="*/ 350 h 1395"/>
              <a:gd name="T8" fmla="*/ 3317 w 3735"/>
              <a:gd name="T9" fmla="*/ 1045 h 1395"/>
              <a:gd name="T10" fmla="*/ 2969 w 3735"/>
              <a:gd name="T11" fmla="*/ 1189 h 1395"/>
              <a:gd name="T12" fmla="*/ 2622 w 3735"/>
              <a:gd name="T13" fmla="*/ 1045 h 1395"/>
              <a:gd name="T14" fmla="*/ 2476 w 3735"/>
              <a:gd name="T15" fmla="*/ 1191 h 1395"/>
              <a:gd name="T16" fmla="*/ 2969 w 3735"/>
              <a:gd name="T17" fmla="*/ 1395 h 1395"/>
              <a:gd name="T18" fmla="*/ 3462 w 3735"/>
              <a:gd name="T19" fmla="*/ 1191 h 1395"/>
              <a:gd name="T20" fmla="*/ 3462 w 3735"/>
              <a:gd name="T21" fmla="*/ 204 h 1395"/>
              <a:gd name="T22" fmla="*/ 2969 w 3735"/>
              <a:gd name="T23" fmla="*/ 0 h 1395"/>
              <a:gd name="T24" fmla="*/ 2969 w 3735"/>
              <a:gd name="T25" fmla="*/ 0 h 1395"/>
              <a:gd name="T26" fmla="*/ 2969 w 3735"/>
              <a:gd name="T27" fmla="*/ 0 h 1395"/>
              <a:gd name="T28" fmla="*/ 0 w 3735"/>
              <a:gd name="T29" fmla="*/ 0 h 1395"/>
              <a:gd name="T30" fmla="*/ 0 w 3735"/>
              <a:gd name="T31" fmla="*/ 207 h 1395"/>
              <a:gd name="T32" fmla="*/ 2969 w 3735"/>
              <a:gd name="T33" fmla="*/ 207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35" h="1395">
                <a:moveTo>
                  <a:pt x="2969" y="207"/>
                </a:moveTo>
                <a:cubicBezTo>
                  <a:pt x="2969" y="206"/>
                  <a:pt x="2969" y="206"/>
                  <a:pt x="2969" y="206"/>
                </a:cubicBezTo>
                <a:cubicBezTo>
                  <a:pt x="2969" y="206"/>
                  <a:pt x="2969" y="206"/>
                  <a:pt x="2969" y="206"/>
                </a:cubicBezTo>
                <a:cubicBezTo>
                  <a:pt x="3095" y="206"/>
                  <a:pt x="3221" y="254"/>
                  <a:pt x="3317" y="350"/>
                </a:cubicBezTo>
                <a:cubicBezTo>
                  <a:pt x="3508" y="542"/>
                  <a:pt x="3508" y="853"/>
                  <a:pt x="3317" y="1045"/>
                </a:cubicBezTo>
                <a:cubicBezTo>
                  <a:pt x="3221" y="1141"/>
                  <a:pt x="3095" y="1188"/>
                  <a:pt x="2969" y="1189"/>
                </a:cubicBezTo>
                <a:cubicBezTo>
                  <a:pt x="2844" y="1189"/>
                  <a:pt x="2718" y="1141"/>
                  <a:pt x="2622" y="1045"/>
                </a:cubicBezTo>
                <a:cubicBezTo>
                  <a:pt x="2476" y="1191"/>
                  <a:pt x="2476" y="1191"/>
                  <a:pt x="2476" y="1191"/>
                </a:cubicBezTo>
                <a:cubicBezTo>
                  <a:pt x="2612" y="1327"/>
                  <a:pt x="2791" y="1395"/>
                  <a:pt x="2969" y="1395"/>
                </a:cubicBezTo>
                <a:cubicBezTo>
                  <a:pt x="3148" y="1395"/>
                  <a:pt x="3326" y="1327"/>
                  <a:pt x="3462" y="1191"/>
                </a:cubicBezTo>
                <a:cubicBezTo>
                  <a:pt x="3735" y="918"/>
                  <a:pt x="3735" y="477"/>
                  <a:pt x="3462" y="204"/>
                </a:cubicBezTo>
                <a:cubicBezTo>
                  <a:pt x="3326" y="68"/>
                  <a:pt x="3148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7"/>
                  <a:pt x="0" y="207"/>
                  <a:pt x="0" y="207"/>
                </a:cubicBezTo>
                <a:lnTo>
                  <a:pt x="2969" y="2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Freeform 9">
            <a:extLst>
              <a:ext uri="{FF2B5EF4-FFF2-40B4-BE49-F238E27FC236}">
                <a16:creationId xmlns="" xmlns:a16="http://schemas.microsoft.com/office/drawing/2014/main" id="{AD7D17C0-A22A-4CE5-84C6-BED275614EBE}"/>
              </a:ext>
            </a:extLst>
          </p:cNvPr>
          <p:cNvSpPr>
            <a:spLocks/>
          </p:cNvSpPr>
          <p:nvPr/>
        </p:nvSpPr>
        <p:spPr bwMode="auto">
          <a:xfrm rot="16200000">
            <a:off x="2066933" y="3539901"/>
            <a:ext cx="1419316" cy="1305107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Freeform 9">
            <a:extLst>
              <a:ext uri="{FF2B5EF4-FFF2-40B4-BE49-F238E27FC236}">
                <a16:creationId xmlns="" xmlns:a16="http://schemas.microsoft.com/office/drawing/2014/main" id="{3B8477D8-C61C-4124-90F8-8E57DF85ABA7}"/>
              </a:ext>
            </a:extLst>
          </p:cNvPr>
          <p:cNvSpPr>
            <a:spLocks/>
          </p:cNvSpPr>
          <p:nvPr/>
        </p:nvSpPr>
        <p:spPr bwMode="auto">
          <a:xfrm rot="5400000">
            <a:off x="2783434" y="2285074"/>
            <a:ext cx="1419316" cy="1305107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67F0108F-9039-4399-9773-91DE2C3041A0}"/>
              </a:ext>
            </a:extLst>
          </p:cNvPr>
          <p:cNvSpPr>
            <a:spLocks/>
          </p:cNvSpPr>
          <p:nvPr/>
        </p:nvSpPr>
        <p:spPr bwMode="auto">
          <a:xfrm rot="5400000">
            <a:off x="4973947" y="2201537"/>
            <a:ext cx="4207960" cy="1190027"/>
          </a:xfrm>
          <a:custGeom>
            <a:avLst/>
            <a:gdLst>
              <a:gd name="T0" fmla="*/ 2969 w 3735"/>
              <a:gd name="T1" fmla="*/ 207 h 1395"/>
              <a:gd name="T2" fmla="*/ 2969 w 3735"/>
              <a:gd name="T3" fmla="*/ 206 h 1395"/>
              <a:gd name="T4" fmla="*/ 2969 w 3735"/>
              <a:gd name="T5" fmla="*/ 206 h 1395"/>
              <a:gd name="T6" fmla="*/ 3317 w 3735"/>
              <a:gd name="T7" fmla="*/ 350 h 1395"/>
              <a:gd name="T8" fmla="*/ 3317 w 3735"/>
              <a:gd name="T9" fmla="*/ 1045 h 1395"/>
              <a:gd name="T10" fmla="*/ 2969 w 3735"/>
              <a:gd name="T11" fmla="*/ 1189 h 1395"/>
              <a:gd name="T12" fmla="*/ 2622 w 3735"/>
              <a:gd name="T13" fmla="*/ 1045 h 1395"/>
              <a:gd name="T14" fmla="*/ 2476 w 3735"/>
              <a:gd name="T15" fmla="*/ 1191 h 1395"/>
              <a:gd name="T16" fmla="*/ 2969 w 3735"/>
              <a:gd name="T17" fmla="*/ 1395 h 1395"/>
              <a:gd name="T18" fmla="*/ 3462 w 3735"/>
              <a:gd name="T19" fmla="*/ 1191 h 1395"/>
              <a:gd name="T20" fmla="*/ 3462 w 3735"/>
              <a:gd name="T21" fmla="*/ 204 h 1395"/>
              <a:gd name="T22" fmla="*/ 2969 w 3735"/>
              <a:gd name="T23" fmla="*/ 0 h 1395"/>
              <a:gd name="T24" fmla="*/ 2969 w 3735"/>
              <a:gd name="T25" fmla="*/ 0 h 1395"/>
              <a:gd name="T26" fmla="*/ 2969 w 3735"/>
              <a:gd name="T27" fmla="*/ 0 h 1395"/>
              <a:gd name="T28" fmla="*/ 0 w 3735"/>
              <a:gd name="T29" fmla="*/ 0 h 1395"/>
              <a:gd name="T30" fmla="*/ 0 w 3735"/>
              <a:gd name="T31" fmla="*/ 207 h 1395"/>
              <a:gd name="T32" fmla="*/ 2969 w 3735"/>
              <a:gd name="T33" fmla="*/ 207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35" h="1395">
                <a:moveTo>
                  <a:pt x="2969" y="207"/>
                </a:moveTo>
                <a:cubicBezTo>
                  <a:pt x="2969" y="206"/>
                  <a:pt x="2969" y="206"/>
                  <a:pt x="2969" y="206"/>
                </a:cubicBezTo>
                <a:cubicBezTo>
                  <a:pt x="2969" y="206"/>
                  <a:pt x="2969" y="206"/>
                  <a:pt x="2969" y="206"/>
                </a:cubicBezTo>
                <a:cubicBezTo>
                  <a:pt x="3095" y="206"/>
                  <a:pt x="3221" y="254"/>
                  <a:pt x="3317" y="350"/>
                </a:cubicBezTo>
                <a:cubicBezTo>
                  <a:pt x="3508" y="542"/>
                  <a:pt x="3508" y="853"/>
                  <a:pt x="3317" y="1045"/>
                </a:cubicBezTo>
                <a:cubicBezTo>
                  <a:pt x="3221" y="1141"/>
                  <a:pt x="3095" y="1188"/>
                  <a:pt x="2969" y="1189"/>
                </a:cubicBezTo>
                <a:cubicBezTo>
                  <a:pt x="2844" y="1189"/>
                  <a:pt x="2718" y="1141"/>
                  <a:pt x="2622" y="1045"/>
                </a:cubicBezTo>
                <a:cubicBezTo>
                  <a:pt x="2476" y="1191"/>
                  <a:pt x="2476" y="1191"/>
                  <a:pt x="2476" y="1191"/>
                </a:cubicBezTo>
                <a:cubicBezTo>
                  <a:pt x="2612" y="1327"/>
                  <a:pt x="2791" y="1395"/>
                  <a:pt x="2969" y="1395"/>
                </a:cubicBezTo>
                <a:cubicBezTo>
                  <a:pt x="3148" y="1395"/>
                  <a:pt x="3326" y="1327"/>
                  <a:pt x="3462" y="1191"/>
                </a:cubicBezTo>
                <a:cubicBezTo>
                  <a:pt x="3735" y="918"/>
                  <a:pt x="3735" y="477"/>
                  <a:pt x="3462" y="204"/>
                </a:cubicBezTo>
                <a:cubicBezTo>
                  <a:pt x="3326" y="68"/>
                  <a:pt x="3148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7"/>
                  <a:pt x="0" y="207"/>
                  <a:pt x="0" y="207"/>
                </a:cubicBezTo>
                <a:lnTo>
                  <a:pt x="2969" y="20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Freeform 9">
            <a:extLst>
              <a:ext uri="{FF2B5EF4-FFF2-40B4-BE49-F238E27FC236}">
                <a16:creationId xmlns="" xmlns:a16="http://schemas.microsoft.com/office/drawing/2014/main" id="{320A28BC-AE81-4C0B-AB73-E7F89498D279}"/>
              </a:ext>
            </a:extLst>
          </p:cNvPr>
          <p:cNvSpPr>
            <a:spLocks/>
          </p:cNvSpPr>
          <p:nvPr/>
        </p:nvSpPr>
        <p:spPr bwMode="auto">
          <a:xfrm rot="16200000">
            <a:off x="3500968" y="3539901"/>
            <a:ext cx="1419316" cy="1305107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Freeform 9">
            <a:extLst>
              <a:ext uri="{FF2B5EF4-FFF2-40B4-BE49-F238E27FC236}">
                <a16:creationId xmlns="" xmlns:a16="http://schemas.microsoft.com/office/drawing/2014/main" id="{C3A22756-C715-4C00-916F-5C1529273802}"/>
              </a:ext>
            </a:extLst>
          </p:cNvPr>
          <p:cNvSpPr>
            <a:spLocks/>
          </p:cNvSpPr>
          <p:nvPr/>
        </p:nvSpPr>
        <p:spPr bwMode="auto">
          <a:xfrm rot="5400000">
            <a:off x="4218502" y="2285074"/>
            <a:ext cx="1419316" cy="1305107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Freeform 9">
            <a:extLst>
              <a:ext uri="{FF2B5EF4-FFF2-40B4-BE49-F238E27FC236}">
                <a16:creationId xmlns="" xmlns:a16="http://schemas.microsoft.com/office/drawing/2014/main" id="{A29FB220-28A5-4D27-ADA3-21E1B897EF58}"/>
              </a:ext>
            </a:extLst>
          </p:cNvPr>
          <p:cNvSpPr>
            <a:spLocks/>
          </p:cNvSpPr>
          <p:nvPr/>
        </p:nvSpPr>
        <p:spPr bwMode="auto">
          <a:xfrm rot="16200000">
            <a:off x="4933459" y="3539901"/>
            <a:ext cx="1419316" cy="1305107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Freeform 9">
            <a:extLst>
              <a:ext uri="{FF2B5EF4-FFF2-40B4-BE49-F238E27FC236}">
                <a16:creationId xmlns="" xmlns:a16="http://schemas.microsoft.com/office/drawing/2014/main" id="{BC83BD00-A1EF-4D37-AAC7-5990B201595C}"/>
              </a:ext>
            </a:extLst>
          </p:cNvPr>
          <p:cNvSpPr>
            <a:spLocks/>
          </p:cNvSpPr>
          <p:nvPr/>
        </p:nvSpPr>
        <p:spPr bwMode="auto">
          <a:xfrm rot="5400000">
            <a:off x="5650993" y="2285074"/>
            <a:ext cx="1419316" cy="1305107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B234739F-137F-4F62-9B52-DCFB13D83C1C}"/>
              </a:ext>
            </a:extLst>
          </p:cNvPr>
          <p:cNvSpPr/>
          <p:nvPr/>
        </p:nvSpPr>
        <p:spPr>
          <a:xfrm>
            <a:off x="3199349" y="2705441"/>
            <a:ext cx="586839" cy="7824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5636EE2E-9B2C-48F7-83F4-AB4F1F6244B3}"/>
              </a:ext>
            </a:extLst>
          </p:cNvPr>
          <p:cNvSpPr/>
          <p:nvPr/>
        </p:nvSpPr>
        <p:spPr>
          <a:xfrm>
            <a:off x="1770599" y="2705441"/>
            <a:ext cx="586839" cy="7824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D104A93C-8179-48EB-AABC-80CB03EBE7B2}"/>
              </a:ext>
            </a:extLst>
          </p:cNvPr>
          <p:cNvSpPr/>
          <p:nvPr/>
        </p:nvSpPr>
        <p:spPr>
          <a:xfrm>
            <a:off x="6056849" y="2705441"/>
            <a:ext cx="586839" cy="7824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A9A48D46-CBA8-4B56-91FF-07438AF0E3FF}"/>
              </a:ext>
            </a:extLst>
          </p:cNvPr>
          <p:cNvSpPr/>
          <p:nvPr/>
        </p:nvSpPr>
        <p:spPr>
          <a:xfrm>
            <a:off x="4628099" y="2705441"/>
            <a:ext cx="586839" cy="7824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11A07DF-A3C0-42E0-90E8-C6F5026DD306}"/>
              </a:ext>
            </a:extLst>
          </p:cNvPr>
          <p:cNvSpPr/>
          <p:nvPr/>
        </p:nvSpPr>
        <p:spPr>
          <a:xfrm>
            <a:off x="2484974" y="3657941"/>
            <a:ext cx="586839" cy="7824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0B0341B7-8D48-478C-B9E3-628E56FFD7F9}"/>
              </a:ext>
            </a:extLst>
          </p:cNvPr>
          <p:cNvSpPr/>
          <p:nvPr/>
        </p:nvSpPr>
        <p:spPr>
          <a:xfrm>
            <a:off x="3932774" y="3657941"/>
            <a:ext cx="586839" cy="78245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DE87EE82-E6FC-4E13-8748-4212CE5C8594}"/>
              </a:ext>
            </a:extLst>
          </p:cNvPr>
          <p:cNvSpPr/>
          <p:nvPr/>
        </p:nvSpPr>
        <p:spPr>
          <a:xfrm>
            <a:off x="5332949" y="3657941"/>
            <a:ext cx="586839" cy="7824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00A0E844-2ADE-4280-A67B-DEFE37A04949}"/>
              </a:ext>
            </a:extLst>
          </p:cNvPr>
          <p:cNvSpPr/>
          <p:nvPr/>
        </p:nvSpPr>
        <p:spPr>
          <a:xfrm>
            <a:off x="6780749" y="3657941"/>
            <a:ext cx="586839" cy="7824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6498E4F-91B4-4D6C-8874-BADEA5D6EF9C}"/>
              </a:ext>
            </a:extLst>
          </p:cNvPr>
          <p:cNvSpPr txBox="1"/>
          <p:nvPr/>
        </p:nvSpPr>
        <p:spPr>
          <a:xfrm>
            <a:off x="304800" y="6035819"/>
            <a:ext cx="1060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START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9733E881-F96F-4ED4-B46F-556D8861301E}"/>
              </a:ext>
            </a:extLst>
          </p:cNvPr>
          <p:cNvSpPr txBox="1"/>
          <p:nvPr/>
        </p:nvSpPr>
        <p:spPr>
          <a:xfrm>
            <a:off x="7792272" y="701819"/>
            <a:ext cx="104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000" dirty="0">
                <a:solidFill>
                  <a:srgbClr val="FFC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FINISH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15115CF-F0E3-449F-88AB-FE290723C434}"/>
              </a:ext>
            </a:extLst>
          </p:cNvPr>
          <p:cNvSpPr txBox="1"/>
          <p:nvPr/>
        </p:nvSpPr>
        <p:spPr>
          <a:xfrm>
            <a:off x="1295400" y="1752600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Introduction</a:t>
            </a:r>
            <a:r>
              <a:rPr kumimoji="0" lang="en-GB" sz="15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to AI/ML/DS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5E54607-3BEC-458E-B4FE-7DB065A67E2C}"/>
              </a:ext>
            </a:extLst>
          </p:cNvPr>
          <p:cNvSpPr txBox="1"/>
          <p:nvPr/>
        </p:nvSpPr>
        <p:spPr>
          <a:xfrm>
            <a:off x="2895600" y="1905000"/>
            <a:ext cx="1070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Statistics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CA5FBD4-D95A-432E-AEEB-614C3B9DA45B}"/>
              </a:ext>
            </a:extLst>
          </p:cNvPr>
          <p:cNvSpPr txBox="1"/>
          <p:nvPr/>
        </p:nvSpPr>
        <p:spPr>
          <a:xfrm>
            <a:off x="4191000" y="1600200"/>
            <a:ext cx="1752600" cy="85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DATA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VISUALIZATION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MATPLOTLIB/SEABORN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EEC460DC-FAB8-413E-B445-7D5FEAAA4BE3}"/>
              </a:ext>
            </a:extLst>
          </p:cNvPr>
          <p:cNvSpPr txBox="1"/>
          <p:nvPr/>
        </p:nvSpPr>
        <p:spPr>
          <a:xfrm>
            <a:off x="5901474" y="1634250"/>
            <a:ext cx="10327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1500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Deep Learning</a:t>
            </a:r>
            <a:endParaRPr lang="en-GB" sz="1500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BF88C297-16B0-4D4B-8967-03E94E623EA4}"/>
              </a:ext>
            </a:extLst>
          </p:cNvPr>
          <p:cNvSpPr txBox="1"/>
          <p:nvPr/>
        </p:nvSpPr>
        <p:spPr>
          <a:xfrm>
            <a:off x="2287317" y="4944885"/>
            <a:ext cx="898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Python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103E2CD6-3F36-4312-8299-A62A8CECD383}"/>
              </a:ext>
            </a:extLst>
          </p:cNvPr>
          <p:cNvSpPr txBox="1"/>
          <p:nvPr/>
        </p:nvSpPr>
        <p:spPr>
          <a:xfrm>
            <a:off x="3744642" y="4944885"/>
            <a:ext cx="105595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EDA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PANDAS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NUMPY</a:t>
            </a:r>
            <a:endParaRPr kumimoji="0" lang="en-GB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7B49B69-B9A3-40BA-8CA5-3E250C770847}"/>
              </a:ext>
            </a:extLst>
          </p:cNvPr>
          <p:cNvSpPr txBox="1"/>
          <p:nvPr/>
        </p:nvSpPr>
        <p:spPr>
          <a:xfrm>
            <a:off x="5144817" y="4944885"/>
            <a:ext cx="10273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Machine Learning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C5DCBA2-575B-4A72-881F-2E187D3FF7CA}"/>
              </a:ext>
            </a:extLst>
          </p:cNvPr>
          <p:cNvSpPr txBox="1"/>
          <p:nvPr/>
        </p:nvSpPr>
        <p:spPr>
          <a:xfrm>
            <a:off x="6602142" y="4944885"/>
            <a:ext cx="10940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NLP/NLTK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C:\Users\hi\Downloads\IMG-20191028-WA00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327" y="1600201"/>
            <a:ext cx="7867994" cy="4419600"/>
          </a:xfrm>
          <a:prstGeom prst="rect">
            <a:avLst/>
          </a:prstGeom>
          <a:noFill/>
        </p:spPr>
      </p:pic>
      <p:pic>
        <p:nvPicPr>
          <p:cNvPr id="7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10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2819400" y="2649826"/>
            <a:ext cx="34430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4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9" descr="C:\Users\hi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5" name="Picture 10" descr="C:\Users\hi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2F57185-A285-4D92-B8BA-00F8775D5B18}"/>
              </a:ext>
            </a:extLst>
          </p:cNvPr>
          <p:cNvGrpSpPr/>
          <p:nvPr/>
        </p:nvGrpSpPr>
        <p:grpSpPr>
          <a:xfrm>
            <a:off x="1447800" y="1905000"/>
            <a:ext cx="5421336" cy="3505226"/>
            <a:chOff x="1875629" y="2488979"/>
            <a:chExt cx="4667412" cy="3017770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xmlns="" id="{2F738D6F-C3CA-4BE9-BDC0-B06998C6E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150" y="3040735"/>
              <a:ext cx="3062989" cy="2426604"/>
            </a:xfrm>
            <a:custGeom>
              <a:avLst/>
              <a:gdLst>
                <a:gd name="T0" fmla="*/ 323 w 664"/>
                <a:gd name="T1" fmla="*/ 471 h 486"/>
                <a:gd name="T2" fmla="*/ 332 w 664"/>
                <a:gd name="T3" fmla="*/ 458 h 486"/>
                <a:gd name="T4" fmla="*/ 302 w 664"/>
                <a:gd name="T5" fmla="*/ 385 h 486"/>
                <a:gd name="T6" fmla="*/ 299 w 664"/>
                <a:gd name="T7" fmla="*/ 384 h 486"/>
                <a:gd name="T8" fmla="*/ 293 w 664"/>
                <a:gd name="T9" fmla="*/ 334 h 486"/>
                <a:gd name="T10" fmla="*/ 248 w 664"/>
                <a:gd name="T11" fmla="*/ 312 h 486"/>
                <a:gd name="T12" fmla="*/ 212 w 664"/>
                <a:gd name="T13" fmla="*/ 256 h 486"/>
                <a:gd name="T14" fmla="*/ 150 w 664"/>
                <a:gd name="T15" fmla="*/ 282 h 486"/>
                <a:gd name="T16" fmla="*/ 63 w 664"/>
                <a:gd name="T17" fmla="*/ 271 h 486"/>
                <a:gd name="T18" fmla="*/ 44 w 664"/>
                <a:gd name="T19" fmla="*/ 246 h 486"/>
                <a:gd name="T20" fmla="*/ 2 w 664"/>
                <a:gd name="T21" fmla="*/ 191 h 486"/>
                <a:gd name="T22" fmla="*/ 2 w 664"/>
                <a:gd name="T23" fmla="*/ 183 h 486"/>
                <a:gd name="T24" fmla="*/ 67 w 664"/>
                <a:gd name="T25" fmla="*/ 80 h 486"/>
                <a:gd name="T26" fmla="*/ 116 w 664"/>
                <a:gd name="T27" fmla="*/ 3 h 486"/>
                <a:gd name="T28" fmla="*/ 122 w 664"/>
                <a:gd name="T29" fmla="*/ 2 h 486"/>
                <a:gd name="T30" fmla="*/ 155 w 664"/>
                <a:gd name="T31" fmla="*/ 19 h 486"/>
                <a:gd name="T32" fmla="*/ 181 w 664"/>
                <a:gd name="T33" fmla="*/ 26 h 486"/>
                <a:gd name="T34" fmla="*/ 217 w 664"/>
                <a:gd name="T35" fmla="*/ 32 h 486"/>
                <a:gd name="T36" fmla="*/ 223 w 664"/>
                <a:gd name="T37" fmla="*/ 33 h 486"/>
                <a:gd name="T38" fmla="*/ 214 w 664"/>
                <a:gd name="T39" fmla="*/ 44 h 486"/>
                <a:gd name="T40" fmla="*/ 170 w 664"/>
                <a:gd name="T41" fmla="*/ 102 h 486"/>
                <a:gd name="T42" fmla="*/ 171 w 664"/>
                <a:gd name="T43" fmla="*/ 151 h 486"/>
                <a:gd name="T44" fmla="*/ 217 w 664"/>
                <a:gd name="T45" fmla="*/ 166 h 486"/>
                <a:gd name="T46" fmla="*/ 245 w 664"/>
                <a:gd name="T47" fmla="*/ 152 h 486"/>
                <a:gd name="T48" fmla="*/ 308 w 664"/>
                <a:gd name="T49" fmla="*/ 119 h 486"/>
                <a:gd name="T50" fmla="*/ 353 w 664"/>
                <a:gd name="T51" fmla="*/ 96 h 486"/>
                <a:gd name="T52" fmla="*/ 372 w 664"/>
                <a:gd name="T53" fmla="*/ 97 h 486"/>
                <a:gd name="T54" fmla="*/ 538 w 664"/>
                <a:gd name="T55" fmla="*/ 205 h 486"/>
                <a:gd name="T56" fmla="*/ 647 w 664"/>
                <a:gd name="T57" fmla="*/ 275 h 486"/>
                <a:gd name="T58" fmla="*/ 663 w 664"/>
                <a:gd name="T59" fmla="*/ 308 h 486"/>
                <a:gd name="T60" fmla="*/ 643 w 664"/>
                <a:gd name="T61" fmla="*/ 334 h 486"/>
                <a:gd name="T62" fmla="*/ 612 w 664"/>
                <a:gd name="T63" fmla="*/ 331 h 486"/>
                <a:gd name="T64" fmla="*/ 483 w 664"/>
                <a:gd name="T65" fmla="*/ 254 h 486"/>
                <a:gd name="T66" fmla="*/ 463 w 664"/>
                <a:gd name="T67" fmla="*/ 242 h 486"/>
                <a:gd name="T68" fmla="*/ 448 w 664"/>
                <a:gd name="T69" fmla="*/ 247 h 486"/>
                <a:gd name="T70" fmla="*/ 451 w 664"/>
                <a:gd name="T71" fmla="*/ 262 h 486"/>
                <a:gd name="T72" fmla="*/ 496 w 664"/>
                <a:gd name="T73" fmla="*/ 289 h 486"/>
                <a:gd name="T74" fmla="*/ 527 w 664"/>
                <a:gd name="T75" fmla="*/ 307 h 486"/>
                <a:gd name="T76" fmla="*/ 571 w 664"/>
                <a:gd name="T77" fmla="*/ 333 h 486"/>
                <a:gd name="T78" fmla="*/ 588 w 664"/>
                <a:gd name="T79" fmla="*/ 344 h 486"/>
                <a:gd name="T80" fmla="*/ 586 w 664"/>
                <a:gd name="T81" fmla="*/ 384 h 486"/>
                <a:gd name="T82" fmla="*/ 544 w 664"/>
                <a:gd name="T83" fmla="*/ 388 h 486"/>
                <a:gd name="T84" fmla="*/ 455 w 664"/>
                <a:gd name="T85" fmla="*/ 339 h 486"/>
                <a:gd name="T86" fmla="*/ 428 w 664"/>
                <a:gd name="T87" fmla="*/ 325 h 486"/>
                <a:gd name="T88" fmla="*/ 411 w 664"/>
                <a:gd name="T89" fmla="*/ 329 h 486"/>
                <a:gd name="T90" fmla="*/ 416 w 664"/>
                <a:gd name="T91" fmla="*/ 345 h 486"/>
                <a:gd name="T92" fmla="*/ 482 w 664"/>
                <a:gd name="T93" fmla="*/ 381 h 486"/>
                <a:gd name="T94" fmla="*/ 522 w 664"/>
                <a:gd name="T95" fmla="*/ 404 h 486"/>
                <a:gd name="T96" fmla="*/ 529 w 664"/>
                <a:gd name="T97" fmla="*/ 433 h 486"/>
                <a:gd name="T98" fmla="*/ 486 w 664"/>
                <a:gd name="T99" fmla="*/ 450 h 486"/>
                <a:gd name="T100" fmla="*/ 461 w 664"/>
                <a:gd name="T101" fmla="*/ 438 h 486"/>
                <a:gd name="T102" fmla="*/ 407 w 664"/>
                <a:gd name="T103" fmla="*/ 410 h 486"/>
                <a:gd name="T104" fmla="*/ 393 w 664"/>
                <a:gd name="T105" fmla="*/ 403 h 486"/>
                <a:gd name="T106" fmla="*/ 376 w 664"/>
                <a:gd name="T107" fmla="*/ 407 h 486"/>
                <a:gd name="T108" fmla="*/ 382 w 664"/>
                <a:gd name="T109" fmla="*/ 424 h 486"/>
                <a:gd name="T110" fmla="*/ 435 w 664"/>
                <a:gd name="T111" fmla="*/ 451 h 486"/>
                <a:gd name="T112" fmla="*/ 464 w 664"/>
                <a:gd name="T113" fmla="*/ 466 h 486"/>
                <a:gd name="T114" fmla="*/ 441 w 664"/>
                <a:gd name="T115" fmla="*/ 479 h 486"/>
                <a:gd name="T116" fmla="*/ 387 w 664"/>
                <a:gd name="T117" fmla="*/ 481 h 486"/>
                <a:gd name="T118" fmla="*/ 335 w 664"/>
                <a:gd name="T119" fmla="*/ 473 h 486"/>
                <a:gd name="T120" fmla="*/ 323 w 664"/>
                <a:gd name="T121" fmla="*/ 47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4" h="486">
                  <a:moveTo>
                    <a:pt x="323" y="471"/>
                  </a:moveTo>
                  <a:cubicBezTo>
                    <a:pt x="326" y="467"/>
                    <a:pt x="329" y="462"/>
                    <a:pt x="332" y="458"/>
                  </a:cubicBezTo>
                  <a:cubicBezTo>
                    <a:pt x="352" y="431"/>
                    <a:pt x="338" y="391"/>
                    <a:pt x="302" y="385"/>
                  </a:cubicBezTo>
                  <a:cubicBezTo>
                    <a:pt x="301" y="385"/>
                    <a:pt x="300" y="384"/>
                    <a:pt x="299" y="384"/>
                  </a:cubicBezTo>
                  <a:cubicBezTo>
                    <a:pt x="306" y="366"/>
                    <a:pt x="304" y="349"/>
                    <a:pt x="293" y="334"/>
                  </a:cubicBezTo>
                  <a:cubicBezTo>
                    <a:pt x="282" y="319"/>
                    <a:pt x="267" y="312"/>
                    <a:pt x="248" y="312"/>
                  </a:cubicBezTo>
                  <a:cubicBezTo>
                    <a:pt x="250" y="285"/>
                    <a:pt x="239" y="264"/>
                    <a:pt x="212" y="256"/>
                  </a:cubicBezTo>
                  <a:cubicBezTo>
                    <a:pt x="185" y="247"/>
                    <a:pt x="165" y="258"/>
                    <a:pt x="150" y="282"/>
                  </a:cubicBezTo>
                  <a:cubicBezTo>
                    <a:pt x="132" y="246"/>
                    <a:pt x="87" y="242"/>
                    <a:pt x="63" y="271"/>
                  </a:cubicBezTo>
                  <a:cubicBezTo>
                    <a:pt x="56" y="262"/>
                    <a:pt x="50" y="254"/>
                    <a:pt x="44" y="246"/>
                  </a:cubicBezTo>
                  <a:cubicBezTo>
                    <a:pt x="30" y="227"/>
                    <a:pt x="16" y="209"/>
                    <a:pt x="2" y="191"/>
                  </a:cubicBezTo>
                  <a:cubicBezTo>
                    <a:pt x="0" y="188"/>
                    <a:pt x="0" y="186"/>
                    <a:pt x="2" y="183"/>
                  </a:cubicBezTo>
                  <a:cubicBezTo>
                    <a:pt x="24" y="149"/>
                    <a:pt x="45" y="115"/>
                    <a:pt x="67" y="80"/>
                  </a:cubicBezTo>
                  <a:cubicBezTo>
                    <a:pt x="83" y="54"/>
                    <a:pt x="99" y="29"/>
                    <a:pt x="116" y="3"/>
                  </a:cubicBezTo>
                  <a:cubicBezTo>
                    <a:pt x="118" y="0"/>
                    <a:pt x="120" y="1"/>
                    <a:pt x="122" y="2"/>
                  </a:cubicBezTo>
                  <a:cubicBezTo>
                    <a:pt x="133" y="8"/>
                    <a:pt x="143" y="14"/>
                    <a:pt x="155" y="19"/>
                  </a:cubicBezTo>
                  <a:cubicBezTo>
                    <a:pt x="163" y="22"/>
                    <a:pt x="172" y="24"/>
                    <a:pt x="181" y="26"/>
                  </a:cubicBezTo>
                  <a:cubicBezTo>
                    <a:pt x="193" y="28"/>
                    <a:pt x="205" y="30"/>
                    <a:pt x="217" y="32"/>
                  </a:cubicBezTo>
                  <a:cubicBezTo>
                    <a:pt x="219" y="32"/>
                    <a:pt x="220" y="32"/>
                    <a:pt x="223" y="33"/>
                  </a:cubicBezTo>
                  <a:cubicBezTo>
                    <a:pt x="220" y="37"/>
                    <a:pt x="217" y="41"/>
                    <a:pt x="214" y="44"/>
                  </a:cubicBezTo>
                  <a:cubicBezTo>
                    <a:pt x="199" y="64"/>
                    <a:pt x="184" y="83"/>
                    <a:pt x="170" y="102"/>
                  </a:cubicBezTo>
                  <a:cubicBezTo>
                    <a:pt x="159" y="117"/>
                    <a:pt x="160" y="137"/>
                    <a:pt x="171" y="151"/>
                  </a:cubicBezTo>
                  <a:cubicBezTo>
                    <a:pt x="181" y="165"/>
                    <a:pt x="202" y="172"/>
                    <a:pt x="217" y="166"/>
                  </a:cubicBezTo>
                  <a:cubicBezTo>
                    <a:pt x="226" y="162"/>
                    <a:pt x="236" y="157"/>
                    <a:pt x="245" y="152"/>
                  </a:cubicBezTo>
                  <a:cubicBezTo>
                    <a:pt x="266" y="141"/>
                    <a:pt x="287" y="130"/>
                    <a:pt x="308" y="119"/>
                  </a:cubicBezTo>
                  <a:cubicBezTo>
                    <a:pt x="323" y="111"/>
                    <a:pt x="338" y="104"/>
                    <a:pt x="353" y="96"/>
                  </a:cubicBezTo>
                  <a:cubicBezTo>
                    <a:pt x="360" y="92"/>
                    <a:pt x="366" y="93"/>
                    <a:pt x="372" y="97"/>
                  </a:cubicBezTo>
                  <a:cubicBezTo>
                    <a:pt x="428" y="133"/>
                    <a:pt x="483" y="169"/>
                    <a:pt x="538" y="205"/>
                  </a:cubicBezTo>
                  <a:cubicBezTo>
                    <a:pt x="575" y="228"/>
                    <a:pt x="611" y="252"/>
                    <a:pt x="647" y="275"/>
                  </a:cubicBezTo>
                  <a:cubicBezTo>
                    <a:pt x="659" y="283"/>
                    <a:pt x="664" y="294"/>
                    <a:pt x="663" y="308"/>
                  </a:cubicBezTo>
                  <a:cubicBezTo>
                    <a:pt x="662" y="320"/>
                    <a:pt x="655" y="329"/>
                    <a:pt x="643" y="334"/>
                  </a:cubicBezTo>
                  <a:cubicBezTo>
                    <a:pt x="632" y="339"/>
                    <a:pt x="622" y="337"/>
                    <a:pt x="612" y="331"/>
                  </a:cubicBezTo>
                  <a:cubicBezTo>
                    <a:pt x="569" y="306"/>
                    <a:pt x="526" y="280"/>
                    <a:pt x="483" y="254"/>
                  </a:cubicBezTo>
                  <a:cubicBezTo>
                    <a:pt x="477" y="250"/>
                    <a:pt x="470" y="246"/>
                    <a:pt x="463" y="242"/>
                  </a:cubicBezTo>
                  <a:cubicBezTo>
                    <a:pt x="457" y="239"/>
                    <a:pt x="451" y="241"/>
                    <a:pt x="448" y="247"/>
                  </a:cubicBezTo>
                  <a:cubicBezTo>
                    <a:pt x="445" y="252"/>
                    <a:pt x="446" y="259"/>
                    <a:pt x="451" y="262"/>
                  </a:cubicBezTo>
                  <a:cubicBezTo>
                    <a:pt x="466" y="271"/>
                    <a:pt x="481" y="280"/>
                    <a:pt x="496" y="289"/>
                  </a:cubicBezTo>
                  <a:cubicBezTo>
                    <a:pt x="506" y="295"/>
                    <a:pt x="516" y="301"/>
                    <a:pt x="527" y="307"/>
                  </a:cubicBezTo>
                  <a:cubicBezTo>
                    <a:pt x="541" y="316"/>
                    <a:pt x="556" y="325"/>
                    <a:pt x="571" y="333"/>
                  </a:cubicBezTo>
                  <a:cubicBezTo>
                    <a:pt x="577" y="337"/>
                    <a:pt x="583" y="340"/>
                    <a:pt x="588" y="344"/>
                  </a:cubicBezTo>
                  <a:cubicBezTo>
                    <a:pt x="600" y="354"/>
                    <a:pt x="601" y="372"/>
                    <a:pt x="586" y="384"/>
                  </a:cubicBezTo>
                  <a:cubicBezTo>
                    <a:pt x="573" y="394"/>
                    <a:pt x="559" y="396"/>
                    <a:pt x="544" y="388"/>
                  </a:cubicBezTo>
                  <a:cubicBezTo>
                    <a:pt x="514" y="372"/>
                    <a:pt x="484" y="355"/>
                    <a:pt x="455" y="339"/>
                  </a:cubicBezTo>
                  <a:cubicBezTo>
                    <a:pt x="446" y="334"/>
                    <a:pt x="437" y="329"/>
                    <a:pt x="428" y="325"/>
                  </a:cubicBezTo>
                  <a:cubicBezTo>
                    <a:pt x="421" y="321"/>
                    <a:pt x="414" y="323"/>
                    <a:pt x="411" y="329"/>
                  </a:cubicBezTo>
                  <a:cubicBezTo>
                    <a:pt x="407" y="335"/>
                    <a:pt x="410" y="341"/>
                    <a:pt x="416" y="345"/>
                  </a:cubicBezTo>
                  <a:cubicBezTo>
                    <a:pt x="438" y="357"/>
                    <a:pt x="460" y="369"/>
                    <a:pt x="482" y="381"/>
                  </a:cubicBezTo>
                  <a:cubicBezTo>
                    <a:pt x="496" y="389"/>
                    <a:pt x="509" y="396"/>
                    <a:pt x="522" y="404"/>
                  </a:cubicBezTo>
                  <a:cubicBezTo>
                    <a:pt x="531" y="410"/>
                    <a:pt x="534" y="423"/>
                    <a:pt x="529" y="433"/>
                  </a:cubicBezTo>
                  <a:cubicBezTo>
                    <a:pt x="519" y="449"/>
                    <a:pt x="503" y="456"/>
                    <a:pt x="486" y="450"/>
                  </a:cubicBezTo>
                  <a:cubicBezTo>
                    <a:pt x="478" y="447"/>
                    <a:pt x="469" y="442"/>
                    <a:pt x="461" y="438"/>
                  </a:cubicBezTo>
                  <a:cubicBezTo>
                    <a:pt x="443" y="429"/>
                    <a:pt x="425" y="419"/>
                    <a:pt x="407" y="410"/>
                  </a:cubicBezTo>
                  <a:cubicBezTo>
                    <a:pt x="402" y="408"/>
                    <a:pt x="398" y="406"/>
                    <a:pt x="393" y="403"/>
                  </a:cubicBezTo>
                  <a:cubicBezTo>
                    <a:pt x="386" y="400"/>
                    <a:pt x="379" y="401"/>
                    <a:pt x="376" y="407"/>
                  </a:cubicBezTo>
                  <a:cubicBezTo>
                    <a:pt x="372" y="413"/>
                    <a:pt x="375" y="420"/>
                    <a:pt x="382" y="424"/>
                  </a:cubicBezTo>
                  <a:cubicBezTo>
                    <a:pt x="399" y="433"/>
                    <a:pt x="417" y="442"/>
                    <a:pt x="435" y="451"/>
                  </a:cubicBezTo>
                  <a:cubicBezTo>
                    <a:pt x="445" y="456"/>
                    <a:pt x="454" y="461"/>
                    <a:pt x="464" y="466"/>
                  </a:cubicBezTo>
                  <a:cubicBezTo>
                    <a:pt x="457" y="472"/>
                    <a:pt x="449" y="476"/>
                    <a:pt x="441" y="479"/>
                  </a:cubicBezTo>
                  <a:cubicBezTo>
                    <a:pt x="423" y="486"/>
                    <a:pt x="405" y="484"/>
                    <a:pt x="387" y="481"/>
                  </a:cubicBezTo>
                  <a:cubicBezTo>
                    <a:pt x="370" y="479"/>
                    <a:pt x="352" y="476"/>
                    <a:pt x="335" y="473"/>
                  </a:cubicBezTo>
                  <a:cubicBezTo>
                    <a:pt x="331" y="473"/>
                    <a:pt x="327" y="472"/>
                    <a:pt x="323" y="4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xmlns="" id="{2B800FA1-78EE-45EF-9E28-46BDFC6E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454" y="2978805"/>
              <a:ext cx="2583746" cy="1373761"/>
            </a:xfrm>
            <a:custGeom>
              <a:avLst/>
              <a:gdLst>
                <a:gd name="T0" fmla="*/ 486 w 561"/>
                <a:gd name="T1" fmla="*/ 275 h 275"/>
                <a:gd name="T2" fmla="*/ 413 w 561"/>
                <a:gd name="T3" fmla="*/ 228 h 275"/>
                <a:gd name="T4" fmla="*/ 330 w 561"/>
                <a:gd name="T5" fmla="*/ 174 h 275"/>
                <a:gd name="T6" fmla="*/ 229 w 561"/>
                <a:gd name="T7" fmla="*/ 109 h 275"/>
                <a:gd name="T8" fmla="*/ 203 w 561"/>
                <a:gd name="T9" fmla="*/ 92 h 275"/>
                <a:gd name="T10" fmla="*/ 154 w 561"/>
                <a:gd name="T11" fmla="*/ 90 h 275"/>
                <a:gd name="T12" fmla="*/ 78 w 561"/>
                <a:gd name="T13" fmla="*/ 130 h 275"/>
                <a:gd name="T14" fmla="*/ 32 w 561"/>
                <a:gd name="T15" fmla="*/ 154 h 275"/>
                <a:gd name="T16" fmla="*/ 7 w 561"/>
                <a:gd name="T17" fmla="*/ 151 h 275"/>
                <a:gd name="T18" fmla="*/ 7 w 561"/>
                <a:gd name="T19" fmla="*/ 126 h 275"/>
                <a:gd name="T20" fmla="*/ 57 w 561"/>
                <a:gd name="T21" fmla="*/ 61 h 275"/>
                <a:gd name="T22" fmla="*/ 82 w 561"/>
                <a:gd name="T23" fmla="*/ 33 h 275"/>
                <a:gd name="T24" fmla="*/ 117 w 561"/>
                <a:gd name="T25" fmla="*/ 20 h 275"/>
                <a:gd name="T26" fmla="*/ 158 w 561"/>
                <a:gd name="T27" fmla="*/ 12 h 275"/>
                <a:gd name="T28" fmla="*/ 260 w 561"/>
                <a:gd name="T29" fmla="*/ 3 h 275"/>
                <a:gd name="T30" fmla="*/ 309 w 561"/>
                <a:gd name="T31" fmla="*/ 11 h 275"/>
                <a:gd name="T32" fmla="*/ 380 w 561"/>
                <a:gd name="T33" fmla="*/ 25 h 275"/>
                <a:gd name="T34" fmla="*/ 405 w 561"/>
                <a:gd name="T35" fmla="*/ 22 h 275"/>
                <a:gd name="T36" fmla="*/ 432 w 561"/>
                <a:gd name="T37" fmla="*/ 10 h 275"/>
                <a:gd name="T38" fmla="*/ 440 w 561"/>
                <a:gd name="T39" fmla="*/ 12 h 275"/>
                <a:gd name="T40" fmla="*/ 481 w 561"/>
                <a:gd name="T41" fmla="*/ 78 h 275"/>
                <a:gd name="T42" fmla="*/ 535 w 561"/>
                <a:gd name="T43" fmla="*/ 164 h 275"/>
                <a:gd name="T44" fmla="*/ 559 w 561"/>
                <a:gd name="T45" fmla="*/ 201 h 275"/>
                <a:gd name="T46" fmla="*/ 559 w 561"/>
                <a:gd name="T47" fmla="*/ 207 h 275"/>
                <a:gd name="T48" fmla="*/ 487 w 561"/>
                <a:gd name="T49" fmla="*/ 275 h 275"/>
                <a:gd name="T50" fmla="*/ 486 w 561"/>
                <a:gd name="T51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1" h="275">
                  <a:moveTo>
                    <a:pt x="486" y="275"/>
                  </a:moveTo>
                  <a:cubicBezTo>
                    <a:pt x="461" y="259"/>
                    <a:pt x="437" y="244"/>
                    <a:pt x="413" y="228"/>
                  </a:cubicBezTo>
                  <a:cubicBezTo>
                    <a:pt x="385" y="210"/>
                    <a:pt x="357" y="192"/>
                    <a:pt x="330" y="174"/>
                  </a:cubicBezTo>
                  <a:cubicBezTo>
                    <a:pt x="296" y="152"/>
                    <a:pt x="263" y="131"/>
                    <a:pt x="229" y="109"/>
                  </a:cubicBezTo>
                  <a:cubicBezTo>
                    <a:pt x="220" y="103"/>
                    <a:pt x="211" y="98"/>
                    <a:pt x="203" y="92"/>
                  </a:cubicBezTo>
                  <a:cubicBezTo>
                    <a:pt x="187" y="81"/>
                    <a:pt x="171" y="81"/>
                    <a:pt x="154" y="90"/>
                  </a:cubicBezTo>
                  <a:cubicBezTo>
                    <a:pt x="129" y="104"/>
                    <a:pt x="103" y="117"/>
                    <a:pt x="78" y="130"/>
                  </a:cubicBezTo>
                  <a:cubicBezTo>
                    <a:pt x="63" y="138"/>
                    <a:pt x="47" y="146"/>
                    <a:pt x="32" y="154"/>
                  </a:cubicBezTo>
                  <a:cubicBezTo>
                    <a:pt x="23" y="159"/>
                    <a:pt x="13" y="158"/>
                    <a:pt x="7" y="151"/>
                  </a:cubicBezTo>
                  <a:cubicBezTo>
                    <a:pt x="0" y="144"/>
                    <a:pt x="0" y="134"/>
                    <a:pt x="7" y="126"/>
                  </a:cubicBezTo>
                  <a:cubicBezTo>
                    <a:pt x="23" y="104"/>
                    <a:pt x="40" y="83"/>
                    <a:pt x="57" y="61"/>
                  </a:cubicBezTo>
                  <a:cubicBezTo>
                    <a:pt x="64" y="51"/>
                    <a:pt x="72" y="41"/>
                    <a:pt x="82" y="33"/>
                  </a:cubicBezTo>
                  <a:cubicBezTo>
                    <a:pt x="93" y="26"/>
                    <a:pt x="105" y="22"/>
                    <a:pt x="117" y="20"/>
                  </a:cubicBezTo>
                  <a:cubicBezTo>
                    <a:pt x="131" y="18"/>
                    <a:pt x="145" y="15"/>
                    <a:pt x="158" y="12"/>
                  </a:cubicBezTo>
                  <a:cubicBezTo>
                    <a:pt x="192" y="5"/>
                    <a:pt x="225" y="0"/>
                    <a:pt x="260" y="3"/>
                  </a:cubicBezTo>
                  <a:cubicBezTo>
                    <a:pt x="276" y="5"/>
                    <a:pt x="293" y="8"/>
                    <a:pt x="309" y="11"/>
                  </a:cubicBezTo>
                  <a:cubicBezTo>
                    <a:pt x="332" y="15"/>
                    <a:pt x="356" y="21"/>
                    <a:pt x="380" y="25"/>
                  </a:cubicBezTo>
                  <a:cubicBezTo>
                    <a:pt x="388" y="27"/>
                    <a:pt x="397" y="26"/>
                    <a:pt x="405" y="22"/>
                  </a:cubicBezTo>
                  <a:cubicBezTo>
                    <a:pt x="414" y="18"/>
                    <a:pt x="423" y="14"/>
                    <a:pt x="432" y="10"/>
                  </a:cubicBezTo>
                  <a:cubicBezTo>
                    <a:pt x="435" y="8"/>
                    <a:pt x="438" y="9"/>
                    <a:pt x="440" y="12"/>
                  </a:cubicBezTo>
                  <a:cubicBezTo>
                    <a:pt x="454" y="34"/>
                    <a:pt x="468" y="56"/>
                    <a:pt x="481" y="78"/>
                  </a:cubicBezTo>
                  <a:cubicBezTo>
                    <a:pt x="499" y="107"/>
                    <a:pt x="517" y="135"/>
                    <a:pt x="535" y="164"/>
                  </a:cubicBezTo>
                  <a:cubicBezTo>
                    <a:pt x="543" y="176"/>
                    <a:pt x="551" y="188"/>
                    <a:pt x="559" y="201"/>
                  </a:cubicBezTo>
                  <a:cubicBezTo>
                    <a:pt x="560" y="203"/>
                    <a:pt x="561" y="205"/>
                    <a:pt x="559" y="207"/>
                  </a:cubicBezTo>
                  <a:cubicBezTo>
                    <a:pt x="535" y="230"/>
                    <a:pt x="511" y="252"/>
                    <a:pt x="487" y="275"/>
                  </a:cubicBezTo>
                  <a:cubicBezTo>
                    <a:pt x="486" y="275"/>
                    <a:pt x="486" y="275"/>
                    <a:pt x="486" y="2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xmlns="" id="{DB5D56FA-A606-4E29-9CD7-95A53B5F3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6188" y="2488979"/>
              <a:ext cx="1166853" cy="1542666"/>
            </a:xfrm>
            <a:custGeom>
              <a:avLst/>
              <a:gdLst>
                <a:gd name="T0" fmla="*/ 99 w 254"/>
                <a:gd name="T1" fmla="*/ 0 h 309"/>
                <a:gd name="T2" fmla="*/ 254 w 254"/>
                <a:gd name="T3" fmla="*/ 246 h 309"/>
                <a:gd name="T4" fmla="*/ 234 w 254"/>
                <a:gd name="T5" fmla="*/ 259 h 309"/>
                <a:gd name="T6" fmla="*/ 160 w 254"/>
                <a:gd name="T7" fmla="*/ 307 h 309"/>
                <a:gd name="T8" fmla="*/ 154 w 254"/>
                <a:gd name="T9" fmla="*/ 306 h 309"/>
                <a:gd name="T10" fmla="*/ 71 w 254"/>
                <a:gd name="T11" fmla="*/ 175 h 309"/>
                <a:gd name="T12" fmla="*/ 22 w 254"/>
                <a:gd name="T13" fmla="*/ 96 h 309"/>
                <a:gd name="T14" fmla="*/ 2 w 254"/>
                <a:gd name="T15" fmla="*/ 66 h 309"/>
                <a:gd name="T16" fmla="*/ 3 w 254"/>
                <a:gd name="T17" fmla="*/ 60 h 309"/>
                <a:gd name="T18" fmla="*/ 52 w 254"/>
                <a:gd name="T19" fmla="*/ 29 h 309"/>
                <a:gd name="T20" fmla="*/ 90 w 254"/>
                <a:gd name="T21" fmla="*/ 4 h 309"/>
                <a:gd name="T22" fmla="*/ 99 w 254"/>
                <a:gd name="T2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309">
                  <a:moveTo>
                    <a:pt x="99" y="0"/>
                  </a:moveTo>
                  <a:cubicBezTo>
                    <a:pt x="151" y="82"/>
                    <a:pt x="203" y="164"/>
                    <a:pt x="254" y="246"/>
                  </a:cubicBezTo>
                  <a:cubicBezTo>
                    <a:pt x="248" y="250"/>
                    <a:pt x="241" y="255"/>
                    <a:pt x="234" y="259"/>
                  </a:cubicBezTo>
                  <a:cubicBezTo>
                    <a:pt x="210" y="275"/>
                    <a:pt x="185" y="291"/>
                    <a:pt x="160" y="307"/>
                  </a:cubicBezTo>
                  <a:cubicBezTo>
                    <a:pt x="157" y="308"/>
                    <a:pt x="156" y="309"/>
                    <a:pt x="154" y="306"/>
                  </a:cubicBezTo>
                  <a:cubicBezTo>
                    <a:pt x="126" y="262"/>
                    <a:pt x="99" y="219"/>
                    <a:pt x="71" y="175"/>
                  </a:cubicBezTo>
                  <a:cubicBezTo>
                    <a:pt x="55" y="149"/>
                    <a:pt x="38" y="123"/>
                    <a:pt x="22" y="96"/>
                  </a:cubicBezTo>
                  <a:cubicBezTo>
                    <a:pt x="15" y="86"/>
                    <a:pt x="9" y="76"/>
                    <a:pt x="2" y="66"/>
                  </a:cubicBezTo>
                  <a:cubicBezTo>
                    <a:pt x="0" y="63"/>
                    <a:pt x="1" y="62"/>
                    <a:pt x="3" y="60"/>
                  </a:cubicBezTo>
                  <a:cubicBezTo>
                    <a:pt x="19" y="50"/>
                    <a:pt x="36" y="39"/>
                    <a:pt x="52" y="29"/>
                  </a:cubicBezTo>
                  <a:cubicBezTo>
                    <a:pt x="65" y="21"/>
                    <a:pt x="77" y="13"/>
                    <a:pt x="90" y="4"/>
                  </a:cubicBezTo>
                  <a:cubicBezTo>
                    <a:pt x="93" y="3"/>
                    <a:pt x="96" y="1"/>
                    <a:pt x="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xmlns="" id="{22D9E2C5-1D1E-440E-949C-C90D89800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5629" y="2528392"/>
              <a:ext cx="1177275" cy="1542666"/>
            </a:xfrm>
            <a:custGeom>
              <a:avLst/>
              <a:gdLst>
                <a:gd name="T0" fmla="*/ 156 w 254"/>
                <a:gd name="T1" fmla="*/ 0 h 309"/>
                <a:gd name="T2" fmla="*/ 254 w 254"/>
                <a:gd name="T3" fmla="*/ 62 h 309"/>
                <a:gd name="T4" fmla="*/ 98 w 254"/>
                <a:gd name="T5" fmla="*/ 309 h 309"/>
                <a:gd name="T6" fmla="*/ 0 w 254"/>
                <a:gd name="T7" fmla="*/ 247 h 309"/>
                <a:gd name="T8" fmla="*/ 156 w 254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09">
                  <a:moveTo>
                    <a:pt x="156" y="0"/>
                  </a:moveTo>
                  <a:cubicBezTo>
                    <a:pt x="189" y="21"/>
                    <a:pt x="221" y="41"/>
                    <a:pt x="254" y="62"/>
                  </a:cubicBezTo>
                  <a:cubicBezTo>
                    <a:pt x="202" y="144"/>
                    <a:pt x="150" y="226"/>
                    <a:pt x="98" y="309"/>
                  </a:cubicBezTo>
                  <a:cubicBezTo>
                    <a:pt x="65" y="288"/>
                    <a:pt x="33" y="268"/>
                    <a:pt x="0" y="247"/>
                  </a:cubicBezTo>
                  <a:cubicBezTo>
                    <a:pt x="52" y="165"/>
                    <a:pt x="104" y="83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xmlns="" id="{EF5FEBE8-012E-4173-AA56-88719708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9135" y="4408868"/>
              <a:ext cx="604263" cy="805116"/>
            </a:xfrm>
            <a:custGeom>
              <a:avLst/>
              <a:gdLst>
                <a:gd name="T0" fmla="*/ 30 w 132"/>
                <a:gd name="T1" fmla="*/ 162 h 162"/>
                <a:gd name="T2" fmla="*/ 6 w 132"/>
                <a:gd name="T3" fmla="*/ 147 h 162"/>
                <a:gd name="T4" fmla="*/ 7 w 132"/>
                <a:gd name="T5" fmla="*/ 119 h 162"/>
                <a:gd name="T6" fmla="*/ 78 w 132"/>
                <a:gd name="T7" fmla="*/ 16 h 162"/>
                <a:gd name="T8" fmla="*/ 117 w 132"/>
                <a:gd name="T9" fmla="*/ 8 h 162"/>
                <a:gd name="T10" fmla="*/ 124 w 132"/>
                <a:gd name="T11" fmla="*/ 46 h 162"/>
                <a:gd name="T12" fmla="*/ 70 w 132"/>
                <a:gd name="T13" fmla="*/ 125 h 162"/>
                <a:gd name="T14" fmla="*/ 54 w 132"/>
                <a:gd name="T15" fmla="*/ 149 h 162"/>
                <a:gd name="T16" fmla="*/ 30 w 132"/>
                <a:gd name="T1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62">
                  <a:moveTo>
                    <a:pt x="30" y="162"/>
                  </a:moveTo>
                  <a:cubicBezTo>
                    <a:pt x="19" y="162"/>
                    <a:pt x="11" y="156"/>
                    <a:pt x="6" y="147"/>
                  </a:cubicBezTo>
                  <a:cubicBezTo>
                    <a:pt x="0" y="138"/>
                    <a:pt x="1" y="128"/>
                    <a:pt x="7" y="119"/>
                  </a:cubicBezTo>
                  <a:cubicBezTo>
                    <a:pt x="31" y="85"/>
                    <a:pt x="54" y="50"/>
                    <a:pt x="78" y="16"/>
                  </a:cubicBezTo>
                  <a:cubicBezTo>
                    <a:pt x="86" y="3"/>
                    <a:pt x="104" y="0"/>
                    <a:pt x="117" y="8"/>
                  </a:cubicBezTo>
                  <a:cubicBezTo>
                    <a:pt x="129" y="17"/>
                    <a:pt x="132" y="34"/>
                    <a:pt x="124" y="46"/>
                  </a:cubicBezTo>
                  <a:cubicBezTo>
                    <a:pt x="106" y="73"/>
                    <a:pt x="88" y="99"/>
                    <a:pt x="70" y="125"/>
                  </a:cubicBezTo>
                  <a:cubicBezTo>
                    <a:pt x="65" y="133"/>
                    <a:pt x="59" y="141"/>
                    <a:pt x="54" y="149"/>
                  </a:cubicBezTo>
                  <a:cubicBezTo>
                    <a:pt x="48" y="157"/>
                    <a:pt x="41" y="162"/>
                    <a:pt x="30" y="1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xmlns="" id="{99771485-D4A8-473C-8DFF-A4C3E4636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685" y="4718525"/>
              <a:ext cx="541753" cy="658731"/>
            </a:xfrm>
            <a:custGeom>
              <a:avLst/>
              <a:gdLst>
                <a:gd name="T0" fmla="*/ 36 w 118"/>
                <a:gd name="T1" fmla="*/ 133 h 133"/>
                <a:gd name="T2" fmla="*/ 8 w 118"/>
                <a:gd name="T3" fmla="*/ 95 h 133"/>
                <a:gd name="T4" fmla="*/ 20 w 118"/>
                <a:gd name="T5" fmla="*/ 77 h 133"/>
                <a:gd name="T6" fmla="*/ 65 w 118"/>
                <a:gd name="T7" fmla="*/ 12 h 133"/>
                <a:gd name="T8" fmla="*/ 88 w 118"/>
                <a:gd name="T9" fmla="*/ 1 h 133"/>
                <a:gd name="T10" fmla="*/ 112 w 118"/>
                <a:gd name="T11" fmla="*/ 18 h 133"/>
                <a:gd name="T12" fmla="*/ 105 w 118"/>
                <a:gd name="T13" fmla="*/ 51 h 133"/>
                <a:gd name="T14" fmla="*/ 67 w 118"/>
                <a:gd name="T15" fmla="*/ 105 h 133"/>
                <a:gd name="T16" fmla="*/ 57 w 118"/>
                <a:gd name="T17" fmla="*/ 121 h 133"/>
                <a:gd name="T18" fmla="*/ 36 w 118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33">
                  <a:moveTo>
                    <a:pt x="36" y="133"/>
                  </a:moveTo>
                  <a:cubicBezTo>
                    <a:pt x="13" y="133"/>
                    <a:pt x="0" y="113"/>
                    <a:pt x="8" y="95"/>
                  </a:cubicBezTo>
                  <a:cubicBezTo>
                    <a:pt x="11" y="88"/>
                    <a:pt x="16" y="83"/>
                    <a:pt x="20" y="77"/>
                  </a:cubicBezTo>
                  <a:cubicBezTo>
                    <a:pt x="35" y="55"/>
                    <a:pt x="50" y="34"/>
                    <a:pt x="65" y="12"/>
                  </a:cubicBezTo>
                  <a:cubicBezTo>
                    <a:pt x="70" y="4"/>
                    <a:pt x="79" y="0"/>
                    <a:pt x="88" y="1"/>
                  </a:cubicBezTo>
                  <a:cubicBezTo>
                    <a:pt x="99" y="2"/>
                    <a:pt x="107" y="8"/>
                    <a:pt x="112" y="18"/>
                  </a:cubicBezTo>
                  <a:cubicBezTo>
                    <a:pt x="118" y="31"/>
                    <a:pt x="112" y="41"/>
                    <a:pt x="105" y="51"/>
                  </a:cubicBezTo>
                  <a:cubicBezTo>
                    <a:pt x="93" y="69"/>
                    <a:pt x="80" y="87"/>
                    <a:pt x="67" y="105"/>
                  </a:cubicBezTo>
                  <a:cubicBezTo>
                    <a:pt x="64" y="110"/>
                    <a:pt x="61" y="116"/>
                    <a:pt x="57" y="121"/>
                  </a:cubicBezTo>
                  <a:cubicBezTo>
                    <a:pt x="51" y="129"/>
                    <a:pt x="44" y="133"/>
                    <a:pt x="36" y="1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xmlns="" id="{6DF16085-9BEC-4EF0-BF67-5178E73B5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680" y="4408868"/>
              <a:ext cx="416733" cy="534868"/>
            </a:xfrm>
            <a:custGeom>
              <a:avLst/>
              <a:gdLst>
                <a:gd name="T0" fmla="*/ 91 w 92"/>
                <a:gd name="T1" fmla="*/ 28 h 107"/>
                <a:gd name="T2" fmla="*/ 84 w 92"/>
                <a:gd name="T3" fmla="*/ 47 h 107"/>
                <a:gd name="T4" fmla="*/ 53 w 92"/>
                <a:gd name="T5" fmla="*/ 92 h 107"/>
                <a:gd name="T6" fmla="*/ 19 w 92"/>
                <a:gd name="T7" fmla="*/ 101 h 107"/>
                <a:gd name="T8" fmla="*/ 4 w 92"/>
                <a:gd name="T9" fmla="*/ 70 h 107"/>
                <a:gd name="T10" fmla="*/ 17 w 92"/>
                <a:gd name="T11" fmla="*/ 48 h 107"/>
                <a:gd name="T12" fmla="*/ 41 w 92"/>
                <a:gd name="T13" fmla="*/ 13 h 107"/>
                <a:gd name="T14" fmla="*/ 67 w 92"/>
                <a:gd name="T15" fmla="*/ 1 h 107"/>
                <a:gd name="T16" fmla="*/ 90 w 92"/>
                <a:gd name="T17" fmla="*/ 21 h 107"/>
                <a:gd name="T18" fmla="*/ 91 w 92"/>
                <a:gd name="T19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91" y="28"/>
                  </a:moveTo>
                  <a:cubicBezTo>
                    <a:pt x="92" y="35"/>
                    <a:pt x="88" y="41"/>
                    <a:pt x="84" y="47"/>
                  </a:cubicBezTo>
                  <a:cubicBezTo>
                    <a:pt x="74" y="62"/>
                    <a:pt x="64" y="77"/>
                    <a:pt x="53" y="92"/>
                  </a:cubicBezTo>
                  <a:cubicBezTo>
                    <a:pt x="46" y="103"/>
                    <a:pt x="32" y="107"/>
                    <a:pt x="19" y="101"/>
                  </a:cubicBezTo>
                  <a:cubicBezTo>
                    <a:pt x="8" y="96"/>
                    <a:pt x="0" y="82"/>
                    <a:pt x="4" y="70"/>
                  </a:cubicBezTo>
                  <a:cubicBezTo>
                    <a:pt x="7" y="62"/>
                    <a:pt x="12" y="55"/>
                    <a:pt x="17" y="48"/>
                  </a:cubicBezTo>
                  <a:cubicBezTo>
                    <a:pt x="24" y="36"/>
                    <a:pt x="33" y="25"/>
                    <a:pt x="41" y="13"/>
                  </a:cubicBezTo>
                  <a:cubicBezTo>
                    <a:pt x="48" y="4"/>
                    <a:pt x="56" y="0"/>
                    <a:pt x="67" y="1"/>
                  </a:cubicBezTo>
                  <a:cubicBezTo>
                    <a:pt x="79" y="3"/>
                    <a:pt x="87" y="10"/>
                    <a:pt x="90" y="21"/>
                  </a:cubicBezTo>
                  <a:cubicBezTo>
                    <a:pt x="91" y="24"/>
                    <a:pt x="91" y="26"/>
                    <a:pt x="91" y="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xmlns="" id="{7150699D-F850-4A13-8145-9A81EA208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745" y="5067596"/>
              <a:ext cx="333387" cy="439153"/>
            </a:xfrm>
            <a:custGeom>
              <a:avLst/>
              <a:gdLst>
                <a:gd name="T0" fmla="*/ 72 w 73"/>
                <a:gd name="T1" fmla="*/ 26 h 88"/>
                <a:gd name="T2" fmla="*/ 63 w 73"/>
                <a:gd name="T3" fmla="*/ 45 h 88"/>
                <a:gd name="T4" fmla="*/ 43 w 73"/>
                <a:gd name="T5" fmla="*/ 74 h 88"/>
                <a:gd name="T6" fmla="*/ 5 w 73"/>
                <a:gd name="T7" fmla="*/ 72 h 88"/>
                <a:gd name="T8" fmla="*/ 6 w 73"/>
                <a:gd name="T9" fmla="*/ 48 h 88"/>
                <a:gd name="T10" fmla="*/ 32 w 73"/>
                <a:gd name="T11" fmla="*/ 12 h 88"/>
                <a:gd name="T12" fmla="*/ 56 w 73"/>
                <a:gd name="T13" fmla="*/ 3 h 88"/>
                <a:gd name="T14" fmla="*/ 72 w 73"/>
                <a:gd name="T15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8">
                  <a:moveTo>
                    <a:pt x="72" y="26"/>
                  </a:moveTo>
                  <a:cubicBezTo>
                    <a:pt x="73" y="33"/>
                    <a:pt x="67" y="39"/>
                    <a:pt x="63" y="45"/>
                  </a:cubicBezTo>
                  <a:cubicBezTo>
                    <a:pt x="57" y="55"/>
                    <a:pt x="50" y="64"/>
                    <a:pt x="43" y="74"/>
                  </a:cubicBezTo>
                  <a:cubicBezTo>
                    <a:pt x="33" y="88"/>
                    <a:pt x="13" y="87"/>
                    <a:pt x="5" y="72"/>
                  </a:cubicBezTo>
                  <a:cubicBezTo>
                    <a:pt x="0" y="64"/>
                    <a:pt x="1" y="56"/>
                    <a:pt x="6" y="48"/>
                  </a:cubicBezTo>
                  <a:cubicBezTo>
                    <a:pt x="15" y="36"/>
                    <a:pt x="23" y="24"/>
                    <a:pt x="32" y="12"/>
                  </a:cubicBezTo>
                  <a:cubicBezTo>
                    <a:pt x="38" y="3"/>
                    <a:pt x="47" y="0"/>
                    <a:pt x="56" y="3"/>
                  </a:cubicBezTo>
                  <a:cubicBezTo>
                    <a:pt x="67" y="6"/>
                    <a:pt x="72" y="14"/>
                    <a:pt x="72" y="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2514600" y="5562600"/>
            <a:ext cx="34430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51</Words>
  <Application>Microsoft Office PowerPoint</Application>
  <PresentationFormat>On-screen Show (4:3)</PresentationFormat>
  <Paragraphs>52</Paragraphs>
  <Slides>7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</dc:creator>
  <cp:lastModifiedBy>hi</cp:lastModifiedBy>
  <cp:revision>54</cp:revision>
  <dcterms:created xsi:type="dcterms:W3CDTF">2019-11-08T05:52:17Z</dcterms:created>
  <dcterms:modified xsi:type="dcterms:W3CDTF">2019-11-16T15:41:02Z</dcterms:modified>
</cp:coreProperties>
</file>