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2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4809" y="639846"/>
            <a:ext cx="434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Desktop Device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08460" y="1490418"/>
            <a:ext cx="405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742075" y="2443492"/>
            <a:ext cx="3748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2179602" y="6349245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23350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5923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47353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2000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53646" y="483300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7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4809" y="599206"/>
            <a:ext cx="434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Desktop Device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08460" y="1490418"/>
            <a:ext cx="405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922301" y="1388239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600772" y="2443492"/>
            <a:ext cx="39880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b="1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</a:t>
            </a: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IMAGE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23350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35923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461829" y="4735365"/>
            <a:ext cx="3271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5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646" y="242000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653646" y="360745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53646" y="483300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A16A0-DE3E-48AA-AC4F-10E39C53793D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53002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46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1011</cp:revision>
  <dcterms:created xsi:type="dcterms:W3CDTF">2017-12-05T16:25:52Z</dcterms:created>
  <dcterms:modified xsi:type="dcterms:W3CDTF">2018-08-04T10:59:35Z</dcterms:modified>
</cp:coreProperties>
</file>