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25" r:id="rId2"/>
    <p:sldId id="28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414"/>
    <a:srgbClr val="282F39"/>
    <a:srgbClr val="007A7D"/>
    <a:srgbClr val="CB1B4A"/>
    <a:srgbClr val="074D67"/>
    <a:srgbClr val="42AFB6"/>
    <a:srgbClr val="C2C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146" autoAdjust="0"/>
    <p:restoredTop sz="94669" autoAdjust="0"/>
  </p:normalViewPr>
  <p:slideViewPr>
    <p:cSldViewPr snapToGrid="0">
      <p:cViewPr varScale="1">
        <p:scale>
          <a:sx n="220" d="100"/>
          <a:sy n="220" d="100"/>
        </p:scale>
        <p:origin x="14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04/08/2018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7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04/08/2018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04/08/2018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30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04/08/2018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15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04/08/2018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1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04/08/2018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0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04/08/2018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04/08/2018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04/08/2018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4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04/08/2018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04/08/2018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3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04/08/2018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>
            <a:extLst>
              <a:ext uri="{FF2B5EF4-FFF2-40B4-BE49-F238E27FC236}">
                <a16:creationId xmlns:a16="http://schemas.microsoft.com/office/drawing/2014/main" id="{D095E435-37F2-4A65-BD1E-4855AB426075}"/>
              </a:ext>
            </a:extLst>
          </p:cNvPr>
          <p:cNvSpPr/>
          <p:nvPr/>
        </p:nvSpPr>
        <p:spPr>
          <a:xfrm>
            <a:off x="1625328" y="5006341"/>
            <a:ext cx="3147576" cy="312636"/>
          </a:xfrm>
          <a:prstGeom prst="ellipse">
            <a:avLst/>
          </a:prstGeom>
          <a:solidFill>
            <a:schemeClr val="tx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6654800" y="919624"/>
            <a:ext cx="49146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Our Strategy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7122469" y="2661608"/>
            <a:ext cx="38884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Lorem Ipsum is simply dummy text of the printing and typesetting industry. Lorem Ipsum has been the industry's standard dummy text ever since the 1500s,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271DE3-81E9-4A7A-B4EE-C234FD7D4946}"/>
              </a:ext>
            </a:extLst>
          </p:cNvPr>
          <p:cNvSpPr txBox="1"/>
          <p:nvPr/>
        </p:nvSpPr>
        <p:spPr>
          <a:xfrm>
            <a:off x="2179602" y="6349245"/>
            <a:ext cx="845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www.yourwebsite.com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3B40DBA-D408-4D78-BB87-630C01DB9C71}"/>
              </a:ext>
            </a:extLst>
          </p:cNvPr>
          <p:cNvGrpSpPr/>
          <p:nvPr/>
        </p:nvGrpSpPr>
        <p:grpSpPr>
          <a:xfrm>
            <a:off x="1944652" y="1372234"/>
            <a:ext cx="2982948" cy="3752745"/>
            <a:chOff x="1944652" y="1372234"/>
            <a:chExt cx="2982948" cy="3752745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2039451" y="1372234"/>
              <a:ext cx="2888149" cy="3146020"/>
            </a:xfrm>
            <a:custGeom>
              <a:avLst/>
              <a:gdLst>
                <a:gd name="T0" fmla="*/ 356 w 473"/>
                <a:gd name="T1" fmla="*/ 7 h 516"/>
                <a:gd name="T2" fmla="*/ 338 w 473"/>
                <a:gd name="T3" fmla="*/ 24 h 516"/>
                <a:gd name="T4" fmla="*/ 325 w 473"/>
                <a:gd name="T5" fmla="*/ 49 h 516"/>
                <a:gd name="T6" fmla="*/ 328 w 473"/>
                <a:gd name="T7" fmla="*/ 55 h 516"/>
                <a:gd name="T8" fmla="*/ 416 w 473"/>
                <a:gd name="T9" fmla="*/ 140 h 516"/>
                <a:gd name="T10" fmla="*/ 464 w 473"/>
                <a:gd name="T11" fmla="*/ 211 h 516"/>
                <a:gd name="T12" fmla="*/ 468 w 473"/>
                <a:gd name="T13" fmla="*/ 219 h 516"/>
                <a:gd name="T14" fmla="*/ 456 w 473"/>
                <a:gd name="T15" fmla="*/ 245 h 516"/>
                <a:gd name="T16" fmla="*/ 448 w 473"/>
                <a:gd name="T17" fmla="*/ 254 h 516"/>
                <a:gd name="T18" fmla="*/ 433 w 473"/>
                <a:gd name="T19" fmla="*/ 268 h 516"/>
                <a:gd name="T20" fmla="*/ 390 w 473"/>
                <a:gd name="T21" fmla="*/ 261 h 516"/>
                <a:gd name="T22" fmla="*/ 354 w 473"/>
                <a:gd name="T23" fmla="*/ 239 h 516"/>
                <a:gd name="T24" fmla="*/ 338 w 473"/>
                <a:gd name="T25" fmla="*/ 233 h 516"/>
                <a:gd name="T26" fmla="*/ 323 w 473"/>
                <a:gd name="T27" fmla="*/ 235 h 516"/>
                <a:gd name="T28" fmla="*/ 291 w 473"/>
                <a:gd name="T29" fmla="*/ 245 h 516"/>
                <a:gd name="T30" fmla="*/ 254 w 473"/>
                <a:gd name="T31" fmla="*/ 233 h 516"/>
                <a:gd name="T32" fmla="*/ 252 w 473"/>
                <a:gd name="T33" fmla="*/ 232 h 516"/>
                <a:gd name="T34" fmla="*/ 251 w 473"/>
                <a:gd name="T35" fmla="*/ 232 h 516"/>
                <a:gd name="T36" fmla="*/ 250 w 473"/>
                <a:gd name="T37" fmla="*/ 254 h 516"/>
                <a:gd name="T38" fmla="*/ 271 w 473"/>
                <a:gd name="T39" fmla="*/ 305 h 516"/>
                <a:gd name="T40" fmla="*/ 317 w 473"/>
                <a:gd name="T41" fmla="*/ 366 h 516"/>
                <a:gd name="T42" fmla="*/ 340 w 473"/>
                <a:gd name="T43" fmla="*/ 403 h 516"/>
                <a:gd name="T44" fmla="*/ 358 w 473"/>
                <a:gd name="T45" fmla="*/ 481 h 516"/>
                <a:gd name="T46" fmla="*/ 353 w 473"/>
                <a:gd name="T47" fmla="*/ 516 h 516"/>
                <a:gd name="T48" fmla="*/ 347 w 473"/>
                <a:gd name="T49" fmla="*/ 516 h 516"/>
                <a:gd name="T50" fmla="*/ 34 w 473"/>
                <a:gd name="T51" fmla="*/ 516 h 516"/>
                <a:gd name="T52" fmla="*/ 27 w 473"/>
                <a:gd name="T53" fmla="*/ 510 h 516"/>
                <a:gd name="T54" fmla="*/ 17 w 473"/>
                <a:gd name="T55" fmla="*/ 467 h 516"/>
                <a:gd name="T56" fmla="*/ 9 w 473"/>
                <a:gd name="T57" fmla="*/ 427 h 516"/>
                <a:gd name="T58" fmla="*/ 2 w 473"/>
                <a:gd name="T59" fmla="*/ 315 h 516"/>
                <a:gd name="T60" fmla="*/ 10 w 473"/>
                <a:gd name="T61" fmla="*/ 254 h 516"/>
                <a:gd name="T62" fmla="*/ 50 w 473"/>
                <a:gd name="T63" fmla="*/ 156 h 516"/>
                <a:gd name="T64" fmla="*/ 193 w 473"/>
                <a:gd name="T65" fmla="*/ 49 h 516"/>
                <a:gd name="T66" fmla="*/ 236 w 473"/>
                <a:gd name="T67" fmla="*/ 37 h 516"/>
                <a:gd name="T68" fmla="*/ 261 w 473"/>
                <a:gd name="T69" fmla="*/ 32 h 516"/>
                <a:gd name="T70" fmla="*/ 265 w 473"/>
                <a:gd name="T71" fmla="*/ 30 h 516"/>
                <a:gd name="T72" fmla="*/ 330 w 473"/>
                <a:gd name="T73" fmla="*/ 3 h 516"/>
                <a:gd name="T74" fmla="*/ 356 w 473"/>
                <a:gd name="T75" fmla="*/ 7 h 516"/>
                <a:gd name="T76" fmla="*/ 309 w 473"/>
                <a:gd name="T77" fmla="*/ 126 h 516"/>
                <a:gd name="T78" fmla="*/ 312 w 473"/>
                <a:gd name="T79" fmla="*/ 124 h 516"/>
                <a:gd name="T80" fmla="*/ 333 w 473"/>
                <a:gd name="T81" fmla="*/ 127 h 516"/>
                <a:gd name="T82" fmla="*/ 341 w 473"/>
                <a:gd name="T83" fmla="*/ 132 h 516"/>
                <a:gd name="T84" fmla="*/ 352 w 473"/>
                <a:gd name="T85" fmla="*/ 129 h 516"/>
                <a:gd name="T86" fmla="*/ 350 w 473"/>
                <a:gd name="T87" fmla="*/ 119 h 516"/>
                <a:gd name="T88" fmla="*/ 344 w 473"/>
                <a:gd name="T89" fmla="*/ 114 h 516"/>
                <a:gd name="T90" fmla="*/ 309 w 473"/>
                <a:gd name="T91" fmla="*/ 12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3" h="516">
                  <a:moveTo>
                    <a:pt x="356" y="7"/>
                  </a:moveTo>
                  <a:cubicBezTo>
                    <a:pt x="349" y="13"/>
                    <a:pt x="343" y="18"/>
                    <a:pt x="338" y="24"/>
                  </a:cubicBezTo>
                  <a:cubicBezTo>
                    <a:pt x="331" y="31"/>
                    <a:pt x="327" y="40"/>
                    <a:pt x="325" y="49"/>
                  </a:cubicBezTo>
                  <a:cubicBezTo>
                    <a:pt x="324" y="52"/>
                    <a:pt x="325" y="54"/>
                    <a:pt x="328" y="55"/>
                  </a:cubicBezTo>
                  <a:cubicBezTo>
                    <a:pt x="361" y="79"/>
                    <a:pt x="390" y="108"/>
                    <a:pt x="416" y="140"/>
                  </a:cubicBezTo>
                  <a:cubicBezTo>
                    <a:pt x="435" y="162"/>
                    <a:pt x="451" y="185"/>
                    <a:pt x="464" y="211"/>
                  </a:cubicBezTo>
                  <a:cubicBezTo>
                    <a:pt x="465" y="214"/>
                    <a:pt x="467" y="216"/>
                    <a:pt x="468" y="219"/>
                  </a:cubicBezTo>
                  <a:cubicBezTo>
                    <a:pt x="473" y="231"/>
                    <a:pt x="469" y="240"/>
                    <a:pt x="456" y="245"/>
                  </a:cubicBezTo>
                  <a:cubicBezTo>
                    <a:pt x="452" y="247"/>
                    <a:pt x="449" y="249"/>
                    <a:pt x="448" y="254"/>
                  </a:cubicBezTo>
                  <a:cubicBezTo>
                    <a:pt x="447" y="263"/>
                    <a:pt x="440" y="266"/>
                    <a:pt x="433" y="268"/>
                  </a:cubicBezTo>
                  <a:cubicBezTo>
                    <a:pt x="418" y="273"/>
                    <a:pt x="403" y="269"/>
                    <a:pt x="390" y="261"/>
                  </a:cubicBezTo>
                  <a:cubicBezTo>
                    <a:pt x="378" y="254"/>
                    <a:pt x="366" y="246"/>
                    <a:pt x="354" y="239"/>
                  </a:cubicBezTo>
                  <a:cubicBezTo>
                    <a:pt x="349" y="236"/>
                    <a:pt x="344" y="233"/>
                    <a:pt x="338" y="233"/>
                  </a:cubicBezTo>
                  <a:cubicBezTo>
                    <a:pt x="334" y="232"/>
                    <a:pt x="328" y="233"/>
                    <a:pt x="323" y="235"/>
                  </a:cubicBezTo>
                  <a:cubicBezTo>
                    <a:pt x="313" y="240"/>
                    <a:pt x="302" y="244"/>
                    <a:pt x="291" y="245"/>
                  </a:cubicBezTo>
                  <a:cubicBezTo>
                    <a:pt x="277" y="246"/>
                    <a:pt x="265" y="241"/>
                    <a:pt x="254" y="233"/>
                  </a:cubicBezTo>
                  <a:cubicBezTo>
                    <a:pt x="253" y="233"/>
                    <a:pt x="253" y="232"/>
                    <a:pt x="252" y="232"/>
                  </a:cubicBezTo>
                  <a:cubicBezTo>
                    <a:pt x="252" y="232"/>
                    <a:pt x="252" y="232"/>
                    <a:pt x="251" y="232"/>
                  </a:cubicBezTo>
                  <a:cubicBezTo>
                    <a:pt x="249" y="239"/>
                    <a:pt x="249" y="246"/>
                    <a:pt x="250" y="254"/>
                  </a:cubicBezTo>
                  <a:cubicBezTo>
                    <a:pt x="252" y="273"/>
                    <a:pt x="260" y="290"/>
                    <a:pt x="271" y="305"/>
                  </a:cubicBezTo>
                  <a:cubicBezTo>
                    <a:pt x="286" y="326"/>
                    <a:pt x="302" y="346"/>
                    <a:pt x="317" y="366"/>
                  </a:cubicBezTo>
                  <a:cubicBezTo>
                    <a:pt x="325" y="378"/>
                    <a:pt x="333" y="391"/>
                    <a:pt x="340" y="403"/>
                  </a:cubicBezTo>
                  <a:cubicBezTo>
                    <a:pt x="354" y="427"/>
                    <a:pt x="359" y="453"/>
                    <a:pt x="358" y="481"/>
                  </a:cubicBezTo>
                  <a:cubicBezTo>
                    <a:pt x="358" y="492"/>
                    <a:pt x="355" y="504"/>
                    <a:pt x="353" y="516"/>
                  </a:cubicBezTo>
                  <a:cubicBezTo>
                    <a:pt x="350" y="516"/>
                    <a:pt x="349" y="516"/>
                    <a:pt x="347" y="516"/>
                  </a:cubicBezTo>
                  <a:cubicBezTo>
                    <a:pt x="243" y="516"/>
                    <a:pt x="138" y="516"/>
                    <a:pt x="34" y="516"/>
                  </a:cubicBezTo>
                  <a:cubicBezTo>
                    <a:pt x="30" y="516"/>
                    <a:pt x="28" y="515"/>
                    <a:pt x="27" y="510"/>
                  </a:cubicBezTo>
                  <a:cubicBezTo>
                    <a:pt x="24" y="496"/>
                    <a:pt x="20" y="482"/>
                    <a:pt x="17" y="467"/>
                  </a:cubicBezTo>
                  <a:cubicBezTo>
                    <a:pt x="14" y="454"/>
                    <a:pt x="11" y="440"/>
                    <a:pt x="9" y="427"/>
                  </a:cubicBezTo>
                  <a:cubicBezTo>
                    <a:pt x="3" y="390"/>
                    <a:pt x="0" y="353"/>
                    <a:pt x="2" y="315"/>
                  </a:cubicBezTo>
                  <a:cubicBezTo>
                    <a:pt x="3" y="295"/>
                    <a:pt x="5" y="274"/>
                    <a:pt x="10" y="254"/>
                  </a:cubicBezTo>
                  <a:cubicBezTo>
                    <a:pt x="17" y="219"/>
                    <a:pt x="30" y="186"/>
                    <a:pt x="50" y="156"/>
                  </a:cubicBezTo>
                  <a:cubicBezTo>
                    <a:pt x="59" y="143"/>
                    <a:pt x="106" y="84"/>
                    <a:pt x="193" y="49"/>
                  </a:cubicBezTo>
                  <a:cubicBezTo>
                    <a:pt x="207" y="44"/>
                    <a:pt x="221" y="41"/>
                    <a:pt x="236" y="37"/>
                  </a:cubicBezTo>
                  <a:cubicBezTo>
                    <a:pt x="244" y="35"/>
                    <a:pt x="253" y="34"/>
                    <a:pt x="261" y="32"/>
                  </a:cubicBezTo>
                  <a:cubicBezTo>
                    <a:pt x="262" y="32"/>
                    <a:pt x="264" y="31"/>
                    <a:pt x="265" y="30"/>
                  </a:cubicBezTo>
                  <a:cubicBezTo>
                    <a:pt x="282" y="9"/>
                    <a:pt x="304" y="0"/>
                    <a:pt x="330" y="3"/>
                  </a:cubicBezTo>
                  <a:cubicBezTo>
                    <a:pt x="338" y="4"/>
                    <a:pt x="346" y="6"/>
                    <a:pt x="356" y="7"/>
                  </a:cubicBezTo>
                  <a:close/>
                  <a:moveTo>
                    <a:pt x="309" y="126"/>
                  </a:moveTo>
                  <a:cubicBezTo>
                    <a:pt x="311" y="125"/>
                    <a:pt x="311" y="125"/>
                    <a:pt x="312" y="124"/>
                  </a:cubicBezTo>
                  <a:cubicBezTo>
                    <a:pt x="320" y="119"/>
                    <a:pt x="326" y="121"/>
                    <a:pt x="333" y="127"/>
                  </a:cubicBezTo>
                  <a:cubicBezTo>
                    <a:pt x="335" y="129"/>
                    <a:pt x="338" y="131"/>
                    <a:pt x="341" y="132"/>
                  </a:cubicBezTo>
                  <a:cubicBezTo>
                    <a:pt x="346" y="134"/>
                    <a:pt x="350" y="132"/>
                    <a:pt x="352" y="129"/>
                  </a:cubicBezTo>
                  <a:cubicBezTo>
                    <a:pt x="355" y="125"/>
                    <a:pt x="353" y="121"/>
                    <a:pt x="350" y="119"/>
                  </a:cubicBezTo>
                  <a:cubicBezTo>
                    <a:pt x="349" y="117"/>
                    <a:pt x="347" y="115"/>
                    <a:pt x="344" y="114"/>
                  </a:cubicBezTo>
                  <a:cubicBezTo>
                    <a:pt x="334" y="110"/>
                    <a:pt x="316" y="115"/>
                    <a:pt x="309" y="1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926456" y="2042698"/>
              <a:ext cx="282142" cy="145621"/>
            </a:xfrm>
            <a:custGeom>
              <a:avLst/>
              <a:gdLst>
                <a:gd name="T0" fmla="*/ 0 w 46"/>
                <a:gd name="T1" fmla="*/ 16 h 24"/>
                <a:gd name="T2" fmla="*/ 35 w 46"/>
                <a:gd name="T3" fmla="*/ 4 h 24"/>
                <a:gd name="T4" fmla="*/ 41 w 46"/>
                <a:gd name="T5" fmla="*/ 9 h 24"/>
                <a:gd name="T6" fmla="*/ 43 w 46"/>
                <a:gd name="T7" fmla="*/ 19 h 24"/>
                <a:gd name="T8" fmla="*/ 32 w 46"/>
                <a:gd name="T9" fmla="*/ 22 h 24"/>
                <a:gd name="T10" fmla="*/ 24 w 46"/>
                <a:gd name="T11" fmla="*/ 17 h 24"/>
                <a:gd name="T12" fmla="*/ 3 w 46"/>
                <a:gd name="T13" fmla="*/ 14 h 24"/>
                <a:gd name="T14" fmla="*/ 0 w 46"/>
                <a:gd name="T1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24">
                  <a:moveTo>
                    <a:pt x="0" y="16"/>
                  </a:moveTo>
                  <a:cubicBezTo>
                    <a:pt x="7" y="5"/>
                    <a:pt x="25" y="0"/>
                    <a:pt x="35" y="4"/>
                  </a:cubicBezTo>
                  <a:cubicBezTo>
                    <a:pt x="38" y="5"/>
                    <a:pt x="40" y="7"/>
                    <a:pt x="41" y="9"/>
                  </a:cubicBezTo>
                  <a:cubicBezTo>
                    <a:pt x="44" y="11"/>
                    <a:pt x="46" y="15"/>
                    <a:pt x="43" y="19"/>
                  </a:cubicBezTo>
                  <a:cubicBezTo>
                    <a:pt x="41" y="22"/>
                    <a:pt x="37" y="24"/>
                    <a:pt x="32" y="22"/>
                  </a:cubicBezTo>
                  <a:cubicBezTo>
                    <a:pt x="29" y="21"/>
                    <a:pt x="26" y="19"/>
                    <a:pt x="24" y="17"/>
                  </a:cubicBezTo>
                  <a:cubicBezTo>
                    <a:pt x="17" y="11"/>
                    <a:pt x="11" y="9"/>
                    <a:pt x="3" y="14"/>
                  </a:cubicBezTo>
                  <a:cubicBezTo>
                    <a:pt x="2" y="15"/>
                    <a:pt x="2" y="15"/>
                    <a:pt x="0" y="1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1CBF1C52-CB46-4BF6-A27A-B43D3999BE1D}"/>
                </a:ext>
              </a:extLst>
            </p:cNvPr>
            <p:cNvSpPr/>
            <p:nvPr/>
          </p:nvSpPr>
          <p:spPr>
            <a:xfrm>
              <a:off x="1944652" y="4642609"/>
              <a:ext cx="2508929" cy="48237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42E6AC00-C768-4B8C-9EA4-7D003A0975BB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19667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>
            <a:extLst>
              <a:ext uri="{FF2B5EF4-FFF2-40B4-BE49-F238E27FC236}">
                <a16:creationId xmlns:a16="http://schemas.microsoft.com/office/drawing/2014/main" id="{D095E435-37F2-4A65-BD1E-4855AB426075}"/>
              </a:ext>
            </a:extLst>
          </p:cNvPr>
          <p:cNvSpPr/>
          <p:nvPr/>
        </p:nvSpPr>
        <p:spPr>
          <a:xfrm>
            <a:off x="1625328" y="5006341"/>
            <a:ext cx="3147576" cy="312636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6239934" y="1529224"/>
            <a:ext cx="49146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7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Our Strategy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6707603" y="3271208"/>
            <a:ext cx="38884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dirty="0">
                <a:latin typeface="Open Sans" panose="020B0606030504020204" pitchFamily="34" charset="0"/>
              </a:rPr>
              <a:t>Lorem Ipsum is simply dummy text of the printing and typesetting industry. Lorem Ipsum has been the industry's standard dummy text ever since the 1500s.</a:t>
            </a:r>
            <a:endParaRPr kumimoji="0" lang="en-GB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3B40DBA-D408-4D78-BB87-630C01DB9C71}"/>
              </a:ext>
            </a:extLst>
          </p:cNvPr>
          <p:cNvGrpSpPr/>
          <p:nvPr/>
        </p:nvGrpSpPr>
        <p:grpSpPr>
          <a:xfrm>
            <a:off x="1944652" y="1372234"/>
            <a:ext cx="2982948" cy="3752745"/>
            <a:chOff x="1944652" y="1372234"/>
            <a:chExt cx="2982948" cy="3752745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2039451" y="1372234"/>
              <a:ext cx="2888149" cy="3146020"/>
            </a:xfrm>
            <a:custGeom>
              <a:avLst/>
              <a:gdLst>
                <a:gd name="T0" fmla="*/ 356 w 473"/>
                <a:gd name="T1" fmla="*/ 7 h 516"/>
                <a:gd name="T2" fmla="*/ 338 w 473"/>
                <a:gd name="T3" fmla="*/ 24 h 516"/>
                <a:gd name="T4" fmla="*/ 325 w 473"/>
                <a:gd name="T5" fmla="*/ 49 h 516"/>
                <a:gd name="T6" fmla="*/ 328 w 473"/>
                <a:gd name="T7" fmla="*/ 55 h 516"/>
                <a:gd name="T8" fmla="*/ 416 w 473"/>
                <a:gd name="T9" fmla="*/ 140 h 516"/>
                <a:gd name="T10" fmla="*/ 464 w 473"/>
                <a:gd name="T11" fmla="*/ 211 h 516"/>
                <a:gd name="T12" fmla="*/ 468 w 473"/>
                <a:gd name="T13" fmla="*/ 219 h 516"/>
                <a:gd name="T14" fmla="*/ 456 w 473"/>
                <a:gd name="T15" fmla="*/ 245 h 516"/>
                <a:gd name="T16" fmla="*/ 448 w 473"/>
                <a:gd name="T17" fmla="*/ 254 h 516"/>
                <a:gd name="T18" fmla="*/ 433 w 473"/>
                <a:gd name="T19" fmla="*/ 268 h 516"/>
                <a:gd name="T20" fmla="*/ 390 w 473"/>
                <a:gd name="T21" fmla="*/ 261 h 516"/>
                <a:gd name="T22" fmla="*/ 354 w 473"/>
                <a:gd name="T23" fmla="*/ 239 h 516"/>
                <a:gd name="T24" fmla="*/ 338 w 473"/>
                <a:gd name="T25" fmla="*/ 233 h 516"/>
                <a:gd name="T26" fmla="*/ 323 w 473"/>
                <a:gd name="T27" fmla="*/ 235 h 516"/>
                <a:gd name="T28" fmla="*/ 291 w 473"/>
                <a:gd name="T29" fmla="*/ 245 h 516"/>
                <a:gd name="T30" fmla="*/ 254 w 473"/>
                <a:gd name="T31" fmla="*/ 233 h 516"/>
                <a:gd name="T32" fmla="*/ 252 w 473"/>
                <a:gd name="T33" fmla="*/ 232 h 516"/>
                <a:gd name="T34" fmla="*/ 251 w 473"/>
                <a:gd name="T35" fmla="*/ 232 h 516"/>
                <a:gd name="T36" fmla="*/ 250 w 473"/>
                <a:gd name="T37" fmla="*/ 254 h 516"/>
                <a:gd name="T38" fmla="*/ 271 w 473"/>
                <a:gd name="T39" fmla="*/ 305 h 516"/>
                <a:gd name="T40" fmla="*/ 317 w 473"/>
                <a:gd name="T41" fmla="*/ 366 h 516"/>
                <a:gd name="T42" fmla="*/ 340 w 473"/>
                <a:gd name="T43" fmla="*/ 403 h 516"/>
                <a:gd name="T44" fmla="*/ 358 w 473"/>
                <a:gd name="T45" fmla="*/ 481 h 516"/>
                <a:gd name="T46" fmla="*/ 353 w 473"/>
                <a:gd name="T47" fmla="*/ 516 h 516"/>
                <a:gd name="T48" fmla="*/ 347 w 473"/>
                <a:gd name="T49" fmla="*/ 516 h 516"/>
                <a:gd name="T50" fmla="*/ 34 w 473"/>
                <a:gd name="T51" fmla="*/ 516 h 516"/>
                <a:gd name="T52" fmla="*/ 27 w 473"/>
                <a:gd name="T53" fmla="*/ 510 h 516"/>
                <a:gd name="T54" fmla="*/ 17 w 473"/>
                <a:gd name="T55" fmla="*/ 467 h 516"/>
                <a:gd name="T56" fmla="*/ 9 w 473"/>
                <a:gd name="T57" fmla="*/ 427 h 516"/>
                <a:gd name="T58" fmla="*/ 2 w 473"/>
                <a:gd name="T59" fmla="*/ 315 h 516"/>
                <a:gd name="T60" fmla="*/ 10 w 473"/>
                <a:gd name="T61" fmla="*/ 254 h 516"/>
                <a:gd name="T62" fmla="*/ 50 w 473"/>
                <a:gd name="T63" fmla="*/ 156 h 516"/>
                <a:gd name="T64" fmla="*/ 193 w 473"/>
                <a:gd name="T65" fmla="*/ 49 h 516"/>
                <a:gd name="T66" fmla="*/ 236 w 473"/>
                <a:gd name="T67" fmla="*/ 37 h 516"/>
                <a:gd name="T68" fmla="*/ 261 w 473"/>
                <a:gd name="T69" fmla="*/ 32 h 516"/>
                <a:gd name="T70" fmla="*/ 265 w 473"/>
                <a:gd name="T71" fmla="*/ 30 h 516"/>
                <a:gd name="T72" fmla="*/ 330 w 473"/>
                <a:gd name="T73" fmla="*/ 3 h 516"/>
                <a:gd name="T74" fmla="*/ 356 w 473"/>
                <a:gd name="T75" fmla="*/ 7 h 516"/>
                <a:gd name="T76" fmla="*/ 309 w 473"/>
                <a:gd name="T77" fmla="*/ 126 h 516"/>
                <a:gd name="T78" fmla="*/ 312 w 473"/>
                <a:gd name="T79" fmla="*/ 124 h 516"/>
                <a:gd name="T80" fmla="*/ 333 w 473"/>
                <a:gd name="T81" fmla="*/ 127 h 516"/>
                <a:gd name="T82" fmla="*/ 341 w 473"/>
                <a:gd name="T83" fmla="*/ 132 h 516"/>
                <a:gd name="T84" fmla="*/ 352 w 473"/>
                <a:gd name="T85" fmla="*/ 129 h 516"/>
                <a:gd name="T86" fmla="*/ 350 w 473"/>
                <a:gd name="T87" fmla="*/ 119 h 516"/>
                <a:gd name="T88" fmla="*/ 344 w 473"/>
                <a:gd name="T89" fmla="*/ 114 h 516"/>
                <a:gd name="T90" fmla="*/ 309 w 473"/>
                <a:gd name="T91" fmla="*/ 12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3" h="516">
                  <a:moveTo>
                    <a:pt x="356" y="7"/>
                  </a:moveTo>
                  <a:cubicBezTo>
                    <a:pt x="349" y="13"/>
                    <a:pt x="343" y="18"/>
                    <a:pt x="338" y="24"/>
                  </a:cubicBezTo>
                  <a:cubicBezTo>
                    <a:pt x="331" y="31"/>
                    <a:pt x="327" y="40"/>
                    <a:pt x="325" y="49"/>
                  </a:cubicBezTo>
                  <a:cubicBezTo>
                    <a:pt x="324" y="52"/>
                    <a:pt x="325" y="54"/>
                    <a:pt x="328" y="55"/>
                  </a:cubicBezTo>
                  <a:cubicBezTo>
                    <a:pt x="361" y="79"/>
                    <a:pt x="390" y="108"/>
                    <a:pt x="416" y="140"/>
                  </a:cubicBezTo>
                  <a:cubicBezTo>
                    <a:pt x="435" y="162"/>
                    <a:pt x="451" y="185"/>
                    <a:pt x="464" y="211"/>
                  </a:cubicBezTo>
                  <a:cubicBezTo>
                    <a:pt x="465" y="214"/>
                    <a:pt x="467" y="216"/>
                    <a:pt x="468" y="219"/>
                  </a:cubicBezTo>
                  <a:cubicBezTo>
                    <a:pt x="473" y="231"/>
                    <a:pt x="469" y="240"/>
                    <a:pt x="456" y="245"/>
                  </a:cubicBezTo>
                  <a:cubicBezTo>
                    <a:pt x="452" y="247"/>
                    <a:pt x="449" y="249"/>
                    <a:pt x="448" y="254"/>
                  </a:cubicBezTo>
                  <a:cubicBezTo>
                    <a:pt x="447" y="263"/>
                    <a:pt x="440" y="266"/>
                    <a:pt x="433" y="268"/>
                  </a:cubicBezTo>
                  <a:cubicBezTo>
                    <a:pt x="418" y="273"/>
                    <a:pt x="403" y="269"/>
                    <a:pt x="390" y="261"/>
                  </a:cubicBezTo>
                  <a:cubicBezTo>
                    <a:pt x="378" y="254"/>
                    <a:pt x="366" y="246"/>
                    <a:pt x="354" y="239"/>
                  </a:cubicBezTo>
                  <a:cubicBezTo>
                    <a:pt x="349" y="236"/>
                    <a:pt x="344" y="233"/>
                    <a:pt x="338" y="233"/>
                  </a:cubicBezTo>
                  <a:cubicBezTo>
                    <a:pt x="334" y="232"/>
                    <a:pt x="328" y="233"/>
                    <a:pt x="323" y="235"/>
                  </a:cubicBezTo>
                  <a:cubicBezTo>
                    <a:pt x="313" y="240"/>
                    <a:pt x="302" y="244"/>
                    <a:pt x="291" y="245"/>
                  </a:cubicBezTo>
                  <a:cubicBezTo>
                    <a:pt x="277" y="246"/>
                    <a:pt x="265" y="241"/>
                    <a:pt x="254" y="233"/>
                  </a:cubicBezTo>
                  <a:cubicBezTo>
                    <a:pt x="253" y="233"/>
                    <a:pt x="253" y="232"/>
                    <a:pt x="252" y="232"/>
                  </a:cubicBezTo>
                  <a:cubicBezTo>
                    <a:pt x="252" y="232"/>
                    <a:pt x="252" y="232"/>
                    <a:pt x="251" y="232"/>
                  </a:cubicBezTo>
                  <a:cubicBezTo>
                    <a:pt x="249" y="239"/>
                    <a:pt x="249" y="246"/>
                    <a:pt x="250" y="254"/>
                  </a:cubicBezTo>
                  <a:cubicBezTo>
                    <a:pt x="252" y="273"/>
                    <a:pt x="260" y="290"/>
                    <a:pt x="271" y="305"/>
                  </a:cubicBezTo>
                  <a:cubicBezTo>
                    <a:pt x="286" y="326"/>
                    <a:pt x="302" y="346"/>
                    <a:pt x="317" y="366"/>
                  </a:cubicBezTo>
                  <a:cubicBezTo>
                    <a:pt x="325" y="378"/>
                    <a:pt x="333" y="391"/>
                    <a:pt x="340" y="403"/>
                  </a:cubicBezTo>
                  <a:cubicBezTo>
                    <a:pt x="354" y="427"/>
                    <a:pt x="359" y="453"/>
                    <a:pt x="358" y="481"/>
                  </a:cubicBezTo>
                  <a:cubicBezTo>
                    <a:pt x="358" y="492"/>
                    <a:pt x="355" y="504"/>
                    <a:pt x="353" y="516"/>
                  </a:cubicBezTo>
                  <a:cubicBezTo>
                    <a:pt x="350" y="516"/>
                    <a:pt x="349" y="516"/>
                    <a:pt x="347" y="516"/>
                  </a:cubicBezTo>
                  <a:cubicBezTo>
                    <a:pt x="243" y="516"/>
                    <a:pt x="138" y="516"/>
                    <a:pt x="34" y="516"/>
                  </a:cubicBezTo>
                  <a:cubicBezTo>
                    <a:pt x="30" y="516"/>
                    <a:pt x="28" y="515"/>
                    <a:pt x="27" y="510"/>
                  </a:cubicBezTo>
                  <a:cubicBezTo>
                    <a:pt x="24" y="496"/>
                    <a:pt x="20" y="482"/>
                    <a:pt x="17" y="467"/>
                  </a:cubicBezTo>
                  <a:cubicBezTo>
                    <a:pt x="14" y="454"/>
                    <a:pt x="11" y="440"/>
                    <a:pt x="9" y="427"/>
                  </a:cubicBezTo>
                  <a:cubicBezTo>
                    <a:pt x="3" y="390"/>
                    <a:pt x="0" y="353"/>
                    <a:pt x="2" y="315"/>
                  </a:cubicBezTo>
                  <a:cubicBezTo>
                    <a:pt x="3" y="295"/>
                    <a:pt x="5" y="274"/>
                    <a:pt x="10" y="254"/>
                  </a:cubicBezTo>
                  <a:cubicBezTo>
                    <a:pt x="17" y="219"/>
                    <a:pt x="30" y="186"/>
                    <a:pt x="50" y="156"/>
                  </a:cubicBezTo>
                  <a:cubicBezTo>
                    <a:pt x="59" y="143"/>
                    <a:pt x="106" y="84"/>
                    <a:pt x="193" y="49"/>
                  </a:cubicBezTo>
                  <a:cubicBezTo>
                    <a:pt x="207" y="44"/>
                    <a:pt x="221" y="41"/>
                    <a:pt x="236" y="37"/>
                  </a:cubicBezTo>
                  <a:cubicBezTo>
                    <a:pt x="244" y="35"/>
                    <a:pt x="253" y="34"/>
                    <a:pt x="261" y="32"/>
                  </a:cubicBezTo>
                  <a:cubicBezTo>
                    <a:pt x="262" y="32"/>
                    <a:pt x="264" y="31"/>
                    <a:pt x="265" y="30"/>
                  </a:cubicBezTo>
                  <a:cubicBezTo>
                    <a:pt x="282" y="9"/>
                    <a:pt x="304" y="0"/>
                    <a:pt x="330" y="3"/>
                  </a:cubicBezTo>
                  <a:cubicBezTo>
                    <a:pt x="338" y="4"/>
                    <a:pt x="346" y="6"/>
                    <a:pt x="356" y="7"/>
                  </a:cubicBezTo>
                  <a:close/>
                  <a:moveTo>
                    <a:pt x="309" y="126"/>
                  </a:moveTo>
                  <a:cubicBezTo>
                    <a:pt x="311" y="125"/>
                    <a:pt x="311" y="125"/>
                    <a:pt x="312" y="124"/>
                  </a:cubicBezTo>
                  <a:cubicBezTo>
                    <a:pt x="320" y="119"/>
                    <a:pt x="326" y="121"/>
                    <a:pt x="333" y="127"/>
                  </a:cubicBezTo>
                  <a:cubicBezTo>
                    <a:pt x="335" y="129"/>
                    <a:pt x="338" y="131"/>
                    <a:pt x="341" y="132"/>
                  </a:cubicBezTo>
                  <a:cubicBezTo>
                    <a:pt x="346" y="134"/>
                    <a:pt x="350" y="132"/>
                    <a:pt x="352" y="129"/>
                  </a:cubicBezTo>
                  <a:cubicBezTo>
                    <a:pt x="355" y="125"/>
                    <a:pt x="353" y="121"/>
                    <a:pt x="350" y="119"/>
                  </a:cubicBezTo>
                  <a:cubicBezTo>
                    <a:pt x="349" y="117"/>
                    <a:pt x="347" y="115"/>
                    <a:pt x="344" y="114"/>
                  </a:cubicBezTo>
                  <a:cubicBezTo>
                    <a:pt x="334" y="110"/>
                    <a:pt x="316" y="115"/>
                    <a:pt x="309" y="12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926456" y="2042698"/>
              <a:ext cx="282142" cy="145621"/>
            </a:xfrm>
            <a:custGeom>
              <a:avLst/>
              <a:gdLst>
                <a:gd name="T0" fmla="*/ 0 w 46"/>
                <a:gd name="T1" fmla="*/ 16 h 24"/>
                <a:gd name="T2" fmla="*/ 35 w 46"/>
                <a:gd name="T3" fmla="*/ 4 h 24"/>
                <a:gd name="T4" fmla="*/ 41 w 46"/>
                <a:gd name="T5" fmla="*/ 9 h 24"/>
                <a:gd name="T6" fmla="*/ 43 w 46"/>
                <a:gd name="T7" fmla="*/ 19 h 24"/>
                <a:gd name="T8" fmla="*/ 32 w 46"/>
                <a:gd name="T9" fmla="*/ 22 h 24"/>
                <a:gd name="T10" fmla="*/ 24 w 46"/>
                <a:gd name="T11" fmla="*/ 17 h 24"/>
                <a:gd name="T12" fmla="*/ 3 w 46"/>
                <a:gd name="T13" fmla="*/ 14 h 24"/>
                <a:gd name="T14" fmla="*/ 0 w 46"/>
                <a:gd name="T1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24">
                  <a:moveTo>
                    <a:pt x="0" y="16"/>
                  </a:moveTo>
                  <a:cubicBezTo>
                    <a:pt x="7" y="5"/>
                    <a:pt x="25" y="0"/>
                    <a:pt x="35" y="4"/>
                  </a:cubicBezTo>
                  <a:cubicBezTo>
                    <a:pt x="38" y="5"/>
                    <a:pt x="40" y="7"/>
                    <a:pt x="41" y="9"/>
                  </a:cubicBezTo>
                  <a:cubicBezTo>
                    <a:pt x="44" y="11"/>
                    <a:pt x="46" y="15"/>
                    <a:pt x="43" y="19"/>
                  </a:cubicBezTo>
                  <a:cubicBezTo>
                    <a:pt x="41" y="22"/>
                    <a:pt x="37" y="24"/>
                    <a:pt x="32" y="22"/>
                  </a:cubicBezTo>
                  <a:cubicBezTo>
                    <a:pt x="29" y="21"/>
                    <a:pt x="26" y="19"/>
                    <a:pt x="24" y="17"/>
                  </a:cubicBezTo>
                  <a:cubicBezTo>
                    <a:pt x="17" y="11"/>
                    <a:pt x="11" y="9"/>
                    <a:pt x="3" y="14"/>
                  </a:cubicBezTo>
                  <a:cubicBezTo>
                    <a:pt x="2" y="15"/>
                    <a:pt x="2" y="15"/>
                    <a:pt x="0" y="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1CBF1C52-CB46-4BF6-A27A-B43D3999BE1D}"/>
                </a:ext>
              </a:extLst>
            </p:cNvPr>
            <p:cNvSpPr/>
            <p:nvPr/>
          </p:nvSpPr>
          <p:spPr>
            <a:xfrm>
              <a:off x="1944652" y="4642609"/>
              <a:ext cx="2508929" cy="48237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42E6AC00-C768-4B8C-9EA4-7D003A0975BB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20B171-59DD-46D1-9C52-8C0CA672FAB9}"/>
              </a:ext>
            </a:extLst>
          </p:cNvPr>
          <p:cNvSpPr txBox="1"/>
          <p:nvPr/>
        </p:nvSpPr>
        <p:spPr>
          <a:xfrm>
            <a:off x="0" y="629273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www.yourwebsite.com</a:t>
            </a:r>
          </a:p>
        </p:txBody>
      </p:sp>
    </p:spTree>
    <p:extLst>
      <p:ext uri="{BB962C8B-B14F-4D97-AF65-F5344CB8AC3E}">
        <p14:creationId xmlns:p14="http://schemas.microsoft.com/office/powerpoint/2010/main" val="770053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13897</TotalTime>
  <Words>20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Noto Sans</vt:lpstr>
      <vt:lpstr>Open Sans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Admin</cp:lastModifiedBy>
  <cp:revision>1011</cp:revision>
  <dcterms:created xsi:type="dcterms:W3CDTF">2017-12-05T16:25:52Z</dcterms:created>
  <dcterms:modified xsi:type="dcterms:W3CDTF">2018-08-04T11:00:52Z</dcterms:modified>
</cp:coreProperties>
</file>