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627" r:id="rId2"/>
    <p:sldId id="628" r:id="rId3"/>
    <p:sldId id="630" r:id="rId4"/>
    <p:sldId id="62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7146" autoAdjust="0"/>
    <p:restoredTop sz="94669" autoAdjust="0"/>
  </p:normalViewPr>
  <p:slideViewPr>
    <p:cSldViewPr snapToGrid="0">
      <p:cViewPr varScale="1">
        <p:scale>
          <a:sx n="54" d="100"/>
          <a:sy n="54" d="100"/>
        </p:scale>
        <p:origin x="-90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xmlns="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xmlns="" id="{32E2B889-41FC-4724-93F6-48A4DEF90230}"/>
              </a:ext>
            </a:extLst>
          </p:cNvPr>
          <p:cNvSpPr/>
          <p:nvPr userDrawn="1"/>
        </p:nvSpPr>
        <p:spPr>
          <a:xfrm>
            <a:off x="8301792" y="-866273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675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16/11/2019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16/11/2019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16/11/2019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pPr/>
              <a:t>16/11/2019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Welcome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>
            <a:off x="0" y="144780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2133600"/>
            <a:ext cx="102870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63202" y="5867403"/>
            <a:ext cx="698500" cy="523875"/>
          </a:xfrm>
          <a:prstGeom prst="rect">
            <a:avLst/>
          </a:prstGeom>
          <a:noFill/>
        </p:spPr>
      </p:pic>
      <p:pic>
        <p:nvPicPr>
          <p:cNvPr id="7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28000" y="6353178"/>
            <a:ext cx="30988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Vision</a:t>
            </a:r>
          </a:p>
        </p:txBody>
      </p:sp>
      <p:cxnSp>
        <p:nvCxnSpPr>
          <p:cNvPr id="240" name="Straight Connector 239"/>
          <p:cNvCxnSpPr/>
          <p:nvPr/>
        </p:nvCxnSpPr>
        <p:spPr>
          <a:xfrm>
            <a:off x="0" y="144780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9" descr="C:\Users\hi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63202" y="5867403"/>
            <a:ext cx="698500" cy="523875"/>
          </a:xfrm>
          <a:prstGeom prst="rect">
            <a:avLst/>
          </a:prstGeom>
          <a:noFill/>
        </p:spPr>
      </p:pic>
      <p:pic>
        <p:nvPicPr>
          <p:cNvPr id="7" name="Picture 10" descr="C:\Users\hi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000" y="6353178"/>
            <a:ext cx="3098800" cy="504825"/>
          </a:xfrm>
          <a:prstGeom prst="rect">
            <a:avLst/>
          </a:prstGeom>
          <a:noFill/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xmlns="" id="{B8D28336-9E4A-4CEB-AC8A-4C3A1CD2138F}"/>
              </a:ext>
            </a:extLst>
          </p:cNvPr>
          <p:cNvSpPr/>
          <p:nvPr/>
        </p:nvSpPr>
        <p:spPr>
          <a:xfrm>
            <a:off x="2924021" y="2666055"/>
            <a:ext cx="1100667" cy="1100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95401" y="2108202"/>
            <a:ext cx="4357911" cy="2278375"/>
            <a:chOff x="1282700" y="2735575"/>
            <a:chExt cx="3340100" cy="1746250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2359025" y="3007038"/>
              <a:ext cx="1190625" cy="1200150"/>
            </a:xfrm>
            <a:custGeom>
              <a:avLst/>
              <a:gdLst>
                <a:gd name="T0" fmla="*/ 2 w 374"/>
                <a:gd name="T1" fmla="*/ 188 h 376"/>
                <a:gd name="T2" fmla="*/ 180 w 374"/>
                <a:gd name="T3" fmla="*/ 4 h 376"/>
                <a:gd name="T4" fmla="*/ 371 w 374"/>
                <a:gd name="T5" fmla="*/ 182 h 376"/>
                <a:gd name="T6" fmla="*/ 193 w 374"/>
                <a:gd name="T7" fmla="*/ 373 h 376"/>
                <a:gd name="T8" fmla="*/ 2 w 374"/>
                <a:gd name="T9" fmla="*/ 188 h 376"/>
                <a:gd name="T10" fmla="*/ 72 w 374"/>
                <a:gd name="T11" fmla="*/ 145 h 376"/>
                <a:gd name="T12" fmla="*/ 143 w 374"/>
                <a:gd name="T13" fmla="*/ 303 h 376"/>
                <a:gd name="T14" fmla="*/ 298 w 374"/>
                <a:gd name="T15" fmla="*/ 238 h 376"/>
                <a:gd name="T16" fmla="*/ 243 w 374"/>
                <a:gd name="T17" fmla="*/ 80 h 376"/>
                <a:gd name="T18" fmla="*/ 155 w 374"/>
                <a:gd name="T19" fmla="*/ 70 h 376"/>
                <a:gd name="T20" fmla="*/ 120 w 374"/>
                <a:gd name="T21" fmla="*/ 87 h 376"/>
                <a:gd name="T22" fmla="*/ 163 w 374"/>
                <a:gd name="T23" fmla="*/ 95 h 376"/>
                <a:gd name="T24" fmla="*/ 189 w 374"/>
                <a:gd name="T25" fmla="*/ 131 h 376"/>
                <a:gd name="T26" fmla="*/ 155 w 374"/>
                <a:gd name="T27" fmla="*/ 199 h 376"/>
                <a:gd name="T28" fmla="*/ 121 w 374"/>
                <a:gd name="T29" fmla="*/ 202 h 376"/>
                <a:gd name="T30" fmla="*/ 72 w 374"/>
                <a:gd name="T31" fmla="*/ 14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4" h="376">
                  <a:moveTo>
                    <a:pt x="2" y="188"/>
                  </a:moveTo>
                  <a:cubicBezTo>
                    <a:pt x="1" y="86"/>
                    <a:pt x="85" y="6"/>
                    <a:pt x="180" y="4"/>
                  </a:cubicBezTo>
                  <a:cubicBezTo>
                    <a:pt x="289" y="0"/>
                    <a:pt x="369" y="88"/>
                    <a:pt x="371" y="182"/>
                  </a:cubicBezTo>
                  <a:cubicBezTo>
                    <a:pt x="374" y="291"/>
                    <a:pt x="286" y="370"/>
                    <a:pt x="193" y="373"/>
                  </a:cubicBezTo>
                  <a:cubicBezTo>
                    <a:pt x="85" y="376"/>
                    <a:pt x="0" y="288"/>
                    <a:pt x="2" y="188"/>
                  </a:cubicBezTo>
                  <a:close/>
                  <a:moveTo>
                    <a:pt x="72" y="145"/>
                  </a:moveTo>
                  <a:cubicBezTo>
                    <a:pt x="48" y="213"/>
                    <a:pt x="83" y="280"/>
                    <a:pt x="143" y="303"/>
                  </a:cubicBezTo>
                  <a:cubicBezTo>
                    <a:pt x="202" y="325"/>
                    <a:pt x="270" y="301"/>
                    <a:pt x="298" y="238"/>
                  </a:cubicBezTo>
                  <a:cubicBezTo>
                    <a:pt x="323" y="184"/>
                    <a:pt x="305" y="113"/>
                    <a:pt x="243" y="80"/>
                  </a:cubicBezTo>
                  <a:cubicBezTo>
                    <a:pt x="215" y="65"/>
                    <a:pt x="185" y="62"/>
                    <a:pt x="155" y="70"/>
                  </a:cubicBezTo>
                  <a:cubicBezTo>
                    <a:pt x="142" y="74"/>
                    <a:pt x="130" y="78"/>
                    <a:pt x="120" y="87"/>
                  </a:cubicBezTo>
                  <a:cubicBezTo>
                    <a:pt x="135" y="84"/>
                    <a:pt x="150" y="86"/>
                    <a:pt x="163" y="95"/>
                  </a:cubicBezTo>
                  <a:cubicBezTo>
                    <a:pt x="177" y="103"/>
                    <a:pt x="186" y="115"/>
                    <a:pt x="189" y="131"/>
                  </a:cubicBezTo>
                  <a:cubicBezTo>
                    <a:pt x="195" y="159"/>
                    <a:pt x="183" y="186"/>
                    <a:pt x="155" y="199"/>
                  </a:cubicBezTo>
                  <a:cubicBezTo>
                    <a:pt x="144" y="203"/>
                    <a:pt x="132" y="205"/>
                    <a:pt x="121" y="202"/>
                  </a:cubicBezTo>
                  <a:cubicBezTo>
                    <a:pt x="91" y="195"/>
                    <a:pt x="76" y="175"/>
                    <a:pt x="72" y="14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282700" y="2735575"/>
              <a:ext cx="3340100" cy="1746250"/>
            </a:xfrm>
            <a:custGeom>
              <a:avLst/>
              <a:gdLst>
                <a:gd name="T0" fmla="*/ 1039 w 1049"/>
                <a:gd name="T1" fmla="*/ 250 h 547"/>
                <a:gd name="T2" fmla="*/ 958 w 1049"/>
                <a:gd name="T3" fmla="*/ 170 h 547"/>
                <a:gd name="T4" fmla="*/ 852 w 1049"/>
                <a:gd name="T5" fmla="*/ 94 h 547"/>
                <a:gd name="T6" fmla="*/ 765 w 1049"/>
                <a:gd name="T7" fmla="*/ 49 h 547"/>
                <a:gd name="T8" fmla="*/ 697 w 1049"/>
                <a:gd name="T9" fmla="*/ 25 h 547"/>
                <a:gd name="T10" fmla="*/ 636 w 1049"/>
                <a:gd name="T11" fmla="*/ 11 h 547"/>
                <a:gd name="T12" fmla="*/ 557 w 1049"/>
                <a:gd name="T13" fmla="*/ 1 h 547"/>
                <a:gd name="T14" fmla="*/ 532 w 1049"/>
                <a:gd name="T15" fmla="*/ 0 h 547"/>
                <a:gd name="T16" fmla="*/ 525 w 1049"/>
                <a:gd name="T17" fmla="*/ 0 h 547"/>
                <a:gd name="T18" fmla="*/ 525 w 1049"/>
                <a:gd name="T19" fmla="*/ 0 h 547"/>
                <a:gd name="T20" fmla="*/ 517 w 1049"/>
                <a:gd name="T21" fmla="*/ 0 h 547"/>
                <a:gd name="T22" fmla="*/ 492 w 1049"/>
                <a:gd name="T23" fmla="*/ 1 h 547"/>
                <a:gd name="T24" fmla="*/ 413 w 1049"/>
                <a:gd name="T25" fmla="*/ 11 h 547"/>
                <a:gd name="T26" fmla="*/ 352 w 1049"/>
                <a:gd name="T27" fmla="*/ 25 h 547"/>
                <a:gd name="T28" fmla="*/ 284 w 1049"/>
                <a:gd name="T29" fmla="*/ 49 h 547"/>
                <a:gd name="T30" fmla="*/ 197 w 1049"/>
                <a:gd name="T31" fmla="*/ 94 h 547"/>
                <a:gd name="T32" fmla="*/ 91 w 1049"/>
                <a:gd name="T33" fmla="*/ 170 h 547"/>
                <a:gd name="T34" fmla="*/ 10 w 1049"/>
                <a:gd name="T35" fmla="*/ 250 h 547"/>
                <a:gd name="T36" fmla="*/ 10 w 1049"/>
                <a:gd name="T37" fmla="*/ 296 h 547"/>
                <a:gd name="T38" fmla="*/ 36 w 1049"/>
                <a:gd name="T39" fmla="*/ 325 h 547"/>
                <a:gd name="T40" fmla="*/ 138 w 1049"/>
                <a:gd name="T41" fmla="*/ 414 h 547"/>
                <a:gd name="T42" fmla="*/ 270 w 1049"/>
                <a:gd name="T43" fmla="*/ 491 h 547"/>
                <a:gd name="T44" fmla="*/ 347 w 1049"/>
                <a:gd name="T45" fmla="*/ 520 h 547"/>
                <a:gd name="T46" fmla="*/ 393 w 1049"/>
                <a:gd name="T47" fmla="*/ 532 h 547"/>
                <a:gd name="T48" fmla="*/ 450 w 1049"/>
                <a:gd name="T49" fmla="*/ 542 h 547"/>
                <a:gd name="T50" fmla="*/ 500 w 1049"/>
                <a:gd name="T51" fmla="*/ 546 h 547"/>
                <a:gd name="T52" fmla="*/ 525 w 1049"/>
                <a:gd name="T53" fmla="*/ 547 h 547"/>
                <a:gd name="T54" fmla="*/ 525 w 1049"/>
                <a:gd name="T55" fmla="*/ 547 h 547"/>
                <a:gd name="T56" fmla="*/ 549 w 1049"/>
                <a:gd name="T57" fmla="*/ 546 h 547"/>
                <a:gd name="T58" fmla="*/ 599 w 1049"/>
                <a:gd name="T59" fmla="*/ 542 h 547"/>
                <a:gd name="T60" fmla="*/ 656 w 1049"/>
                <a:gd name="T61" fmla="*/ 532 h 547"/>
                <a:gd name="T62" fmla="*/ 702 w 1049"/>
                <a:gd name="T63" fmla="*/ 520 h 547"/>
                <a:gd name="T64" fmla="*/ 779 w 1049"/>
                <a:gd name="T65" fmla="*/ 491 h 547"/>
                <a:gd name="T66" fmla="*/ 911 w 1049"/>
                <a:gd name="T67" fmla="*/ 414 h 547"/>
                <a:gd name="T68" fmla="*/ 1013 w 1049"/>
                <a:gd name="T69" fmla="*/ 325 h 547"/>
                <a:gd name="T70" fmla="*/ 1039 w 1049"/>
                <a:gd name="T71" fmla="*/ 296 h 547"/>
                <a:gd name="T72" fmla="*/ 1039 w 1049"/>
                <a:gd name="T73" fmla="*/ 250 h 547"/>
                <a:gd name="T74" fmla="*/ 86 w 1049"/>
                <a:gd name="T75" fmla="*/ 273 h 547"/>
                <a:gd name="T76" fmla="*/ 360 w 1049"/>
                <a:gd name="T77" fmla="*/ 98 h 547"/>
                <a:gd name="T78" fmla="*/ 286 w 1049"/>
                <a:gd name="T79" fmla="*/ 273 h 547"/>
                <a:gd name="T80" fmla="*/ 360 w 1049"/>
                <a:gd name="T81" fmla="*/ 448 h 547"/>
                <a:gd name="T82" fmla="*/ 86 w 1049"/>
                <a:gd name="T83" fmla="*/ 273 h 547"/>
                <a:gd name="T84" fmla="*/ 525 w 1049"/>
                <a:gd name="T85" fmla="*/ 458 h 547"/>
                <a:gd name="T86" fmla="*/ 525 w 1049"/>
                <a:gd name="T87" fmla="*/ 458 h 547"/>
                <a:gd name="T88" fmla="*/ 340 w 1049"/>
                <a:gd name="T89" fmla="*/ 273 h 547"/>
                <a:gd name="T90" fmla="*/ 518 w 1049"/>
                <a:gd name="T91" fmla="*/ 89 h 547"/>
                <a:gd name="T92" fmla="*/ 525 w 1049"/>
                <a:gd name="T93" fmla="*/ 89 h 547"/>
                <a:gd name="T94" fmla="*/ 525 w 1049"/>
                <a:gd name="T95" fmla="*/ 89 h 547"/>
                <a:gd name="T96" fmla="*/ 531 w 1049"/>
                <a:gd name="T97" fmla="*/ 89 h 547"/>
                <a:gd name="T98" fmla="*/ 709 w 1049"/>
                <a:gd name="T99" fmla="*/ 273 h 547"/>
                <a:gd name="T100" fmla="*/ 525 w 1049"/>
                <a:gd name="T101" fmla="*/ 458 h 547"/>
                <a:gd name="T102" fmla="*/ 689 w 1049"/>
                <a:gd name="T103" fmla="*/ 448 h 547"/>
                <a:gd name="T104" fmla="*/ 763 w 1049"/>
                <a:gd name="T105" fmla="*/ 273 h 547"/>
                <a:gd name="T106" fmla="*/ 689 w 1049"/>
                <a:gd name="T107" fmla="*/ 98 h 547"/>
                <a:gd name="T108" fmla="*/ 963 w 1049"/>
                <a:gd name="T109" fmla="*/ 273 h 547"/>
                <a:gd name="T110" fmla="*/ 689 w 1049"/>
                <a:gd name="T111" fmla="*/ 448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9" h="547">
                  <a:moveTo>
                    <a:pt x="1039" y="250"/>
                  </a:moveTo>
                  <a:cubicBezTo>
                    <a:pt x="1014" y="221"/>
                    <a:pt x="987" y="195"/>
                    <a:pt x="958" y="170"/>
                  </a:cubicBezTo>
                  <a:cubicBezTo>
                    <a:pt x="925" y="141"/>
                    <a:pt x="890" y="116"/>
                    <a:pt x="852" y="94"/>
                  </a:cubicBezTo>
                  <a:cubicBezTo>
                    <a:pt x="824" y="77"/>
                    <a:pt x="795" y="62"/>
                    <a:pt x="765" y="49"/>
                  </a:cubicBezTo>
                  <a:cubicBezTo>
                    <a:pt x="743" y="40"/>
                    <a:pt x="720" y="32"/>
                    <a:pt x="697" y="25"/>
                  </a:cubicBezTo>
                  <a:cubicBezTo>
                    <a:pt x="677" y="19"/>
                    <a:pt x="656" y="15"/>
                    <a:pt x="636" y="11"/>
                  </a:cubicBezTo>
                  <a:cubicBezTo>
                    <a:pt x="610" y="5"/>
                    <a:pt x="584" y="2"/>
                    <a:pt x="557" y="1"/>
                  </a:cubicBezTo>
                  <a:cubicBezTo>
                    <a:pt x="549" y="0"/>
                    <a:pt x="540" y="0"/>
                    <a:pt x="532" y="0"/>
                  </a:cubicBezTo>
                  <a:cubicBezTo>
                    <a:pt x="532" y="0"/>
                    <a:pt x="529" y="0"/>
                    <a:pt x="525" y="0"/>
                  </a:cubicBezTo>
                  <a:cubicBezTo>
                    <a:pt x="525" y="0"/>
                    <a:pt x="525" y="0"/>
                    <a:pt x="525" y="0"/>
                  </a:cubicBezTo>
                  <a:cubicBezTo>
                    <a:pt x="520" y="0"/>
                    <a:pt x="517" y="0"/>
                    <a:pt x="517" y="0"/>
                  </a:cubicBezTo>
                  <a:cubicBezTo>
                    <a:pt x="509" y="0"/>
                    <a:pt x="500" y="0"/>
                    <a:pt x="492" y="1"/>
                  </a:cubicBezTo>
                  <a:cubicBezTo>
                    <a:pt x="466" y="2"/>
                    <a:pt x="439" y="5"/>
                    <a:pt x="413" y="11"/>
                  </a:cubicBezTo>
                  <a:cubicBezTo>
                    <a:pt x="393" y="15"/>
                    <a:pt x="372" y="19"/>
                    <a:pt x="352" y="25"/>
                  </a:cubicBezTo>
                  <a:cubicBezTo>
                    <a:pt x="329" y="32"/>
                    <a:pt x="306" y="40"/>
                    <a:pt x="284" y="49"/>
                  </a:cubicBezTo>
                  <a:cubicBezTo>
                    <a:pt x="254" y="62"/>
                    <a:pt x="225" y="77"/>
                    <a:pt x="197" y="94"/>
                  </a:cubicBezTo>
                  <a:cubicBezTo>
                    <a:pt x="159" y="116"/>
                    <a:pt x="124" y="141"/>
                    <a:pt x="91" y="170"/>
                  </a:cubicBezTo>
                  <a:cubicBezTo>
                    <a:pt x="62" y="195"/>
                    <a:pt x="35" y="221"/>
                    <a:pt x="10" y="250"/>
                  </a:cubicBezTo>
                  <a:cubicBezTo>
                    <a:pt x="0" y="263"/>
                    <a:pt x="0" y="283"/>
                    <a:pt x="10" y="296"/>
                  </a:cubicBezTo>
                  <a:cubicBezTo>
                    <a:pt x="19" y="306"/>
                    <a:pt x="27" y="316"/>
                    <a:pt x="36" y="325"/>
                  </a:cubicBezTo>
                  <a:cubicBezTo>
                    <a:pt x="67" y="358"/>
                    <a:pt x="101" y="388"/>
                    <a:pt x="138" y="414"/>
                  </a:cubicBezTo>
                  <a:cubicBezTo>
                    <a:pt x="179" y="444"/>
                    <a:pt x="223" y="471"/>
                    <a:pt x="270" y="491"/>
                  </a:cubicBezTo>
                  <a:cubicBezTo>
                    <a:pt x="275" y="494"/>
                    <a:pt x="331" y="515"/>
                    <a:pt x="347" y="520"/>
                  </a:cubicBezTo>
                  <a:cubicBezTo>
                    <a:pt x="362" y="524"/>
                    <a:pt x="377" y="529"/>
                    <a:pt x="393" y="532"/>
                  </a:cubicBezTo>
                  <a:cubicBezTo>
                    <a:pt x="412" y="536"/>
                    <a:pt x="431" y="539"/>
                    <a:pt x="450" y="542"/>
                  </a:cubicBezTo>
                  <a:cubicBezTo>
                    <a:pt x="467" y="544"/>
                    <a:pt x="483" y="546"/>
                    <a:pt x="500" y="546"/>
                  </a:cubicBezTo>
                  <a:cubicBezTo>
                    <a:pt x="508" y="547"/>
                    <a:pt x="516" y="547"/>
                    <a:pt x="525" y="547"/>
                  </a:cubicBezTo>
                  <a:cubicBezTo>
                    <a:pt x="525" y="547"/>
                    <a:pt x="525" y="547"/>
                    <a:pt x="525" y="547"/>
                  </a:cubicBezTo>
                  <a:cubicBezTo>
                    <a:pt x="533" y="547"/>
                    <a:pt x="541" y="547"/>
                    <a:pt x="549" y="546"/>
                  </a:cubicBezTo>
                  <a:cubicBezTo>
                    <a:pt x="566" y="546"/>
                    <a:pt x="582" y="544"/>
                    <a:pt x="599" y="542"/>
                  </a:cubicBezTo>
                  <a:cubicBezTo>
                    <a:pt x="618" y="539"/>
                    <a:pt x="637" y="536"/>
                    <a:pt x="656" y="532"/>
                  </a:cubicBezTo>
                  <a:cubicBezTo>
                    <a:pt x="672" y="529"/>
                    <a:pt x="687" y="524"/>
                    <a:pt x="702" y="520"/>
                  </a:cubicBezTo>
                  <a:cubicBezTo>
                    <a:pt x="718" y="515"/>
                    <a:pt x="774" y="494"/>
                    <a:pt x="779" y="491"/>
                  </a:cubicBezTo>
                  <a:cubicBezTo>
                    <a:pt x="826" y="471"/>
                    <a:pt x="870" y="444"/>
                    <a:pt x="911" y="414"/>
                  </a:cubicBezTo>
                  <a:cubicBezTo>
                    <a:pt x="948" y="388"/>
                    <a:pt x="982" y="358"/>
                    <a:pt x="1013" y="325"/>
                  </a:cubicBezTo>
                  <a:cubicBezTo>
                    <a:pt x="1022" y="316"/>
                    <a:pt x="1031" y="306"/>
                    <a:pt x="1039" y="296"/>
                  </a:cubicBezTo>
                  <a:cubicBezTo>
                    <a:pt x="1049" y="283"/>
                    <a:pt x="1049" y="263"/>
                    <a:pt x="1039" y="250"/>
                  </a:cubicBezTo>
                  <a:close/>
                  <a:moveTo>
                    <a:pt x="86" y="273"/>
                  </a:moveTo>
                  <a:cubicBezTo>
                    <a:pt x="164" y="193"/>
                    <a:pt x="254" y="133"/>
                    <a:pt x="360" y="98"/>
                  </a:cubicBezTo>
                  <a:cubicBezTo>
                    <a:pt x="312" y="147"/>
                    <a:pt x="286" y="205"/>
                    <a:pt x="286" y="273"/>
                  </a:cubicBezTo>
                  <a:cubicBezTo>
                    <a:pt x="286" y="342"/>
                    <a:pt x="312" y="399"/>
                    <a:pt x="360" y="448"/>
                  </a:cubicBezTo>
                  <a:cubicBezTo>
                    <a:pt x="254" y="414"/>
                    <a:pt x="164" y="353"/>
                    <a:pt x="86" y="273"/>
                  </a:cubicBezTo>
                  <a:close/>
                  <a:moveTo>
                    <a:pt x="525" y="458"/>
                  </a:moveTo>
                  <a:cubicBezTo>
                    <a:pt x="525" y="458"/>
                    <a:pt x="525" y="458"/>
                    <a:pt x="525" y="458"/>
                  </a:cubicBezTo>
                  <a:cubicBezTo>
                    <a:pt x="420" y="458"/>
                    <a:pt x="338" y="371"/>
                    <a:pt x="340" y="273"/>
                  </a:cubicBezTo>
                  <a:cubicBezTo>
                    <a:pt x="339" y="171"/>
                    <a:pt x="423" y="91"/>
                    <a:pt x="518" y="89"/>
                  </a:cubicBezTo>
                  <a:cubicBezTo>
                    <a:pt x="520" y="89"/>
                    <a:pt x="522" y="89"/>
                    <a:pt x="525" y="89"/>
                  </a:cubicBezTo>
                  <a:cubicBezTo>
                    <a:pt x="525" y="89"/>
                    <a:pt x="525" y="89"/>
                    <a:pt x="525" y="89"/>
                  </a:cubicBezTo>
                  <a:cubicBezTo>
                    <a:pt x="527" y="89"/>
                    <a:pt x="529" y="89"/>
                    <a:pt x="531" y="89"/>
                  </a:cubicBezTo>
                  <a:cubicBezTo>
                    <a:pt x="626" y="91"/>
                    <a:pt x="710" y="171"/>
                    <a:pt x="709" y="273"/>
                  </a:cubicBezTo>
                  <a:cubicBezTo>
                    <a:pt x="711" y="371"/>
                    <a:pt x="629" y="458"/>
                    <a:pt x="525" y="458"/>
                  </a:cubicBezTo>
                  <a:close/>
                  <a:moveTo>
                    <a:pt x="689" y="448"/>
                  </a:moveTo>
                  <a:cubicBezTo>
                    <a:pt x="737" y="399"/>
                    <a:pt x="763" y="342"/>
                    <a:pt x="763" y="273"/>
                  </a:cubicBezTo>
                  <a:cubicBezTo>
                    <a:pt x="763" y="205"/>
                    <a:pt x="737" y="147"/>
                    <a:pt x="689" y="98"/>
                  </a:cubicBezTo>
                  <a:cubicBezTo>
                    <a:pt x="795" y="133"/>
                    <a:pt x="885" y="193"/>
                    <a:pt x="963" y="273"/>
                  </a:cubicBezTo>
                  <a:cubicBezTo>
                    <a:pt x="885" y="353"/>
                    <a:pt x="795" y="414"/>
                    <a:pt x="689" y="4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7122469" y="2861633"/>
            <a:ext cx="388843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dirty="0">
                <a:latin typeface="Open Sans" panose="020B0606030504020204" pitchFamily="34" charset="0"/>
              </a:rPr>
              <a:t>Lorem Ipsum is simply dummy text of the printing and typesetting industry. Lorem Ipsum has been the industry's standard dummy text ever since the 1500s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D9910EDC-8DAE-4076-ADE4-51A7C782CC59}"/>
              </a:ext>
            </a:extLst>
          </p:cNvPr>
          <p:cNvSpPr/>
          <p:nvPr/>
        </p:nvSpPr>
        <p:spPr>
          <a:xfrm>
            <a:off x="1900567" y="4875149"/>
            <a:ext cx="3147576" cy="312636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4DAF261-087E-4B2B-AC75-A2F8F1966964}"/>
              </a:ext>
            </a:extLst>
          </p:cNvPr>
          <p:cNvSpPr txBox="1"/>
          <p:nvPr/>
        </p:nvSpPr>
        <p:spPr>
          <a:xfrm>
            <a:off x="0" y="629273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</p:spTree>
    <p:extLst>
      <p:ext uri="{BB962C8B-B14F-4D97-AF65-F5344CB8AC3E}">
        <p14:creationId xmlns:p14="http://schemas.microsoft.com/office/powerpoint/2010/main" xmlns="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Welcome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>
            <a:off x="0" y="144780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9" descr="C:\Users\hi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63202" y="5867403"/>
            <a:ext cx="698500" cy="523875"/>
          </a:xfrm>
          <a:prstGeom prst="rect">
            <a:avLst/>
          </a:prstGeom>
          <a:noFill/>
        </p:spPr>
      </p:pic>
      <p:pic>
        <p:nvPicPr>
          <p:cNvPr id="7" name="Picture 10" descr="C:\Users\hi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000" y="6353178"/>
            <a:ext cx="3098800" cy="504825"/>
          </a:xfrm>
          <a:prstGeom prst="rect">
            <a:avLst/>
          </a:prstGeom>
          <a:noFill/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5D6FFB8C-43C0-4CD4-A3D5-2AAA84890533}"/>
              </a:ext>
            </a:extLst>
          </p:cNvPr>
          <p:cNvSpPr/>
          <p:nvPr/>
        </p:nvSpPr>
        <p:spPr>
          <a:xfrm rot="14360267">
            <a:off x="2956183" y="1639631"/>
            <a:ext cx="330200" cy="957586"/>
          </a:xfrm>
          <a:prstGeom prst="triangle">
            <a:avLst>
              <a:gd name="adj" fmla="val 7058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D94DCED0-CED1-4ACE-89F4-C8E7123A95FC}"/>
              </a:ext>
            </a:extLst>
          </p:cNvPr>
          <p:cNvSpPr/>
          <p:nvPr/>
        </p:nvSpPr>
        <p:spPr>
          <a:xfrm rot="17358869">
            <a:off x="3827787" y="4845352"/>
            <a:ext cx="330200" cy="870123"/>
          </a:xfrm>
          <a:prstGeom prst="triangle">
            <a:avLst>
              <a:gd name="adj" fmla="val 7058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1504DF71-1CBC-47AE-B330-1440CF7E44DE}"/>
              </a:ext>
            </a:extLst>
          </p:cNvPr>
          <p:cNvSpPr/>
          <p:nvPr/>
        </p:nvSpPr>
        <p:spPr>
          <a:xfrm>
            <a:off x="300805" y="2234503"/>
            <a:ext cx="3416300" cy="3416300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5F53DB4E-EEF6-4BF5-AB65-BF3F01695DC5}"/>
              </a:ext>
            </a:extLst>
          </p:cNvPr>
          <p:cNvSpPr/>
          <p:nvPr/>
        </p:nvSpPr>
        <p:spPr>
          <a:xfrm>
            <a:off x="460040" y="2542957"/>
            <a:ext cx="2781300" cy="2781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8">
            <a:extLst>
              <a:ext uri="{FF2B5EF4-FFF2-40B4-BE49-F238E27FC236}">
                <a16:creationId xmlns:a16="http://schemas.microsoft.com/office/drawing/2014/main" xmlns="" id="{F0F7D4B2-5C42-4B8D-9B44-D6FFCE779411}"/>
              </a:ext>
            </a:extLst>
          </p:cNvPr>
          <p:cNvSpPr/>
          <p:nvPr/>
        </p:nvSpPr>
        <p:spPr>
          <a:xfrm>
            <a:off x="3367851" y="1527408"/>
            <a:ext cx="3103287" cy="54757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9">
            <a:extLst>
              <a:ext uri="{FF2B5EF4-FFF2-40B4-BE49-F238E27FC236}">
                <a16:creationId xmlns:a16="http://schemas.microsoft.com/office/drawing/2014/main" xmlns="" id="{9AA9A457-8529-486D-B09C-806683258232}"/>
              </a:ext>
            </a:extLst>
          </p:cNvPr>
          <p:cNvSpPr/>
          <p:nvPr/>
        </p:nvSpPr>
        <p:spPr>
          <a:xfrm>
            <a:off x="4532750" y="3314961"/>
            <a:ext cx="2686050" cy="125538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0">
            <a:extLst>
              <a:ext uri="{FF2B5EF4-FFF2-40B4-BE49-F238E27FC236}">
                <a16:creationId xmlns:a16="http://schemas.microsoft.com/office/drawing/2014/main" xmlns="" id="{0768B0DB-591D-4FB9-AC66-5AA722E48553}"/>
              </a:ext>
            </a:extLst>
          </p:cNvPr>
          <p:cNvSpPr/>
          <p:nvPr/>
        </p:nvSpPr>
        <p:spPr>
          <a:xfrm>
            <a:off x="4352590" y="4916700"/>
            <a:ext cx="2686049" cy="125538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2D56978-6706-4B76-ADC3-CCB84BA10F0C}"/>
              </a:ext>
            </a:extLst>
          </p:cNvPr>
          <p:cNvSpPr txBox="1"/>
          <p:nvPr/>
        </p:nvSpPr>
        <p:spPr>
          <a:xfrm>
            <a:off x="4861321" y="3731670"/>
            <a:ext cx="2067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92AE5F8-6D59-40E0-97B0-C1CD013DDDCE}"/>
              </a:ext>
            </a:extLst>
          </p:cNvPr>
          <p:cNvSpPr txBox="1"/>
          <p:nvPr/>
        </p:nvSpPr>
        <p:spPr>
          <a:xfrm>
            <a:off x="4681161" y="5306470"/>
            <a:ext cx="2067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D74D588-B338-4998-ACA4-3B9ADC3419E4}"/>
              </a:ext>
            </a:extLst>
          </p:cNvPr>
          <p:cNvSpPr txBox="1"/>
          <p:nvPr/>
        </p:nvSpPr>
        <p:spPr>
          <a:xfrm>
            <a:off x="384319" y="3368687"/>
            <a:ext cx="29327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</a:rPr>
              <a:t>Data Science</a:t>
            </a:r>
            <a:endParaRPr kumimoji="0" lang="en-GB" sz="3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xmlns="" id="{74679F57-1F08-46E3-B260-02B357B1EF27}"/>
              </a:ext>
            </a:extLst>
          </p:cNvPr>
          <p:cNvSpPr/>
          <p:nvPr/>
        </p:nvSpPr>
        <p:spPr>
          <a:xfrm rot="16200000">
            <a:off x="3956654" y="3493297"/>
            <a:ext cx="330200" cy="898190"/>
          </a:xfrm>
          <a:prstGeom prst="triangle">
            <a:avLst>
              <a:gd name="adj" fmla="val 7058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Isosceles Triangle 83">
            <a:extLst>
              <a:ext uri="{FF2B5EF4-FFF2-40B4-BE49-F238E27FC236}">
                <a16:creationId xmlns:a16="http://schemas.microsoft.com/office/drawing/2014/main" xmlns="" id="{5D6FFB8C-43C0-4CD4-A3D5-2AAA84890533}"/>
              </a:ext>
            </a:extLst>
          </p:cNvPr>
          <p:cNvSpPr/>
          <p:nvPr/>
        </p:nvSpPr>
        <p:spPr>
          <a:xfrm rot="14360267">
            <a:off x="8038227" y="1920977"/>
            <a:ext cx="330200" cy="957586"/>
          </a:xfrm>
          <a:prstGeom prst="triangle">
            <a:avLst>
              <a:gd name="adj" fmla="val 7058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xmlns="" id="{D94DCED0-CED1-4ACE-89F4-C8E7123A95FC}"/>
              </a:ext>
            </a:extLst>
          </p:cNvPr>
          <p:cNvSpPr/>
          <p:nvPr/>
        </p:nvSpPr>
        <p:spPr>
          <a:xfrm rot="17358869">
            <a:off x="7977847" y="4511237"/>
            <a:ext cx="330200" cy="870123"/>
          </a:xfrm>
          <a:prstGeom prst="triangle">
            <a:avLst>
              <a:gd name="adj" fmla="val 7058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xmlns="" id="{72E3224A-48F0-4040-8D92-2C7BE95BB758}"/>
              </a:ext>
            </a:extLst>
          </p:cNvPr>
          <p:cNvSpPr/>
          <p:nvPr/>
        </p:nvSpPr>
        <p:spPr>
          <a:xfrm rot="3964757">
            <a:off x="3884499" y="4511238"/>
            <a:ext cx="330200" cy="870123"/>
          </a:xfrm>
          <a:prstGeom prst="triangle">
            <a:avLst>
              <a:gd name="adj" fmla="val 705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xmlns="" id="{58D32251-7912-4CDD-9259-D8AEDE66BEFC}"/>
              </a:ext>
            </a:extLst>
          </p:cNvPr>
          <p:cNvSpPr/>
          <p:nvPr/>
        </p:nvSpPr>
        <p:spPr>
          <a:xfrm rot="5247443">
            <a:off x="3636849" y="3158689"/>
            <a:ext cx="330200" cy="870123"/>
          </a:xfrm>
          <a:prstGeom prst="triangle">
            <a:avLst>
              <a:gd name="adj" fmla="val 705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xmlns="" id="{BD5BBCC8-5D0D-4FD7-A9A5-E5EDAAF07937}"/>
              </a:ext>
            </a:extLst>
          </p:cNvPr>
          <p:cNvSpPr/>
          <p:nvPr/>
        </p:nvSpPr>
        <p:spPr>
          <a:xfrm rot="6556496">
            <a:off x="3873786" y="1826955"/>
            <a:ext cx="330200" cy="856983"/>
          </a:xfrm>
          <a:prstGeom prst="triangle">
            <a:avLst>
              <a:gd name="adj" fmla="val 705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1504DF71-1CBC-47AE-B330-1440CF7E44DE}"/>
              </a:ext>
            </a:extLst>
          </p:cNvPr>
          <p:cNvSpPr/>
          <p:nvPr/>
        </p:nvSpPr>
        <p:spPr>
          <a:xfrm>
            <a:off x="4292600" y="1900388"/>
            <a:ext cx="3416300" cy="3416300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4598575-E0CD-4B0E-BD87-942520C95E42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3821C87F-D089-4900-9B9E-D7920FDFDCAE}"/>
              </a:ext>
            </a:extLst>
          </p:cNvPr>
          <p:cNvSpPr/>
          <p:nvPr/>
        </p:nvSpPr>
        <p:spPr>
          <a:xfrm>
            <a:off x="823140" y="2996888"/>
            <a:ext cx="2686050" cy="125538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ED2CA71B-2ACA-4DEE-95FD-5C8AA6931574}"/>
              </a:ext>
            </a:extLst>
          </p:cNvPr>
          <p:cNvSpPr/>
          <p:nvPr/>
        </p:nvSpPr>
        <p:spPr>
          <a:xfrm>
            <a:off x="1092200" y="4582585"/>
            <a:ext cx="2686050" cy="125538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99F2D68C-917F-4D0C-8E8B-8B0D0321F1DF}"/>
              </a:ext>
            </a:extLst>
          </p:cNvPr>
          <p:cNvSpPr/>
          <p:nvPr/>
        </p:nvSpPr>
        <p:spPr>
          <a:xfrm>
            <a:off x="1092200" y="1404308"/>
            <a:ext cx="2686050" cy="125538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5F53DB4E-EEF6-4BF5-AB65-BF3F01695DC5}"/>
              </a:ext>
            </a:extLst>
          </p:cNvPr>
          <p:cNvSpPr/>
          <p:nvPr/>
        </p:nvSpPr>
        <p:spPr>
          <a:xfrm>
            <a:off x="4610100" y="2208842"/>
            <a:ext cx="2781300" cy="2781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F0F7D4B2-5C42-4B8D-9B44-D6FFCE779411}"/>
              </a:ext>
            </a:extLst>
          </p:cNvPr>
          <p:cNvSpPr/>
          <p:nvPr/>
        </p:nvSpPr>
        <p:spPr>
          <a:xfrm>
            <a:off x="8502650" y="1404308"/>
            <a:ext cx="2686050" cy="125538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9AA9A457-8529-486D-B09C-806683258232}"/>
              </a:ext>
            </a:extLst>
          </p:cNvPr>
          <p:cNvSpPr/>
          <p:nvPr/>
        </p:nvSpPr>
        <p:spPr>
          <a:xfrm>
            <a:off x="8682810" y="2980846"/>
            <a:ext cx="2686050" cy="125538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0768B0DB-591D-4FB9-AC66-5AA722E48553}"/>
              </a:ext>
            </a:extLst>
          </p:cNvPr>
          <p:cNvSpPr/>
          <p:nvPr/>
        </p:nvSpPr>
        <p:spPr>
          <a:xfrm>
            <a:off x="8502650" y="4582585"/>
            <a:ext cx="2686049" cy="125538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DC2CBB4-83C8-4663-8CE9-A945B2A34681}"/>
              </a:ext>
            </a:extLst>
          </p:cNvPr>
          <p:cNvSpPr txBox="1"/>
          <p:nvPr/>
        </p:nvSpPr>
        <p:spPr>
          <a:xfrm>
            <a:off x="1401721" y="4997755"/>
            <a:ext cx="2067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3AB0BC29-3C86-436A-BA37-871EAACC46D1}"/>
              </a:ext>
            </a:extLst>
          </p:cNvPr>
          <p:cNvSpPr txBox="1"/>
          <p:nvPr/>
        </p:nvSpPr>
        <p:spPr>
          <a:xfrm>
            <a:off x="1132661" y="3403905"/>
            <a:ext cx="2067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750AD01D-4CD0-4E97-86C6-9210FF300D58}"/>
              </a:ext>
            </a:extLst>
          </p:cNvPr>
          <p:cNvSpPr txBox="1"/>
          <p:nvPr/>
        </p:nvSpPr>
        <p:spPr>
          <a:xfrm>
            <a:off x="1401721" y="1784655"/>
            <a:ext cx="2067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548DCDA7-1221-4F37-B307-D66695EC57DF}"/>
              </a:ext>
            </a:extLst>
          </p:cNvPr>
          <p:cNvSpPr txBox="1"/>
          <p:nvPr/>
        </p:nvSpPr>
        <p:spPr>
          <a:xfrm>
            <a:off x="8831221" y="1784655"/>
            <a:ext cx="2067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42D56978-6706-4B76-ADC3-CCB84BA10F0C}"/>
              </a:ext>
            </a:extLst>
          </p:cNvPr>
          <p:cNvSpPr txBox="1"/>
          <p:nvPr/>
        </p:nvSpPr>
        <p:spPr>
          <a:xfrm>
            <a:off x="9011381" y="3397555"/>
            <a:ext cx="2067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392AE5F8-6D59-40E0-97B0-C1CD013DDDCE}"/>
              </a:ext>
            </a:extLst>
          </p:cNvPr>
          <p:cNvSpPr txBox="1"/>
          <p:nvPr/>
        </p:nvSpPr>
        <p:spPr>
          <a:xfrm>
            <a:off x="8831221" y="4972355"/>
            <a:ext cx="2067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FD74D588-B338-4998-ACA4-3B9ADC3419E4}"/>
              </a:ext>
            </a:extLst>
          </p:cNvPr>
          <p:cNvSpPr txBox="1"/>
          <p:nvPr/>
        </p:nvSpPr>
        <p:spPr>
          <a:xfrm>
            <a:off x="4534379" y="3034572"/>
            <a:ext cx="29327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</a:rPr>
              <a:t>Your Text Here</a:t>
            </a:r>
            <a:endParaRPr kumimoji="0" lang="en-GB" sz="3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xmlns="" id="{74679F57-1F08-46E3-B260-02B357B1EF27}"/>
              </a:ext>
            </a:extLst>
          </p:cNvPr>
          <p:cNvSpPr/>
          <p:nvPr/>
        </p:nvSpPr>
        <p:spPr>
          <a:xfrm rot="16200000">
            <a:off x="8106714" y="3159182"/>
            <a:ext cx="330200" cy="898190"/>
          </a:xfrm>
          <a:prstGeom prst="triangle">
            <a:avLst>
              <a:gd name="adj" fmla="val 7058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63592DE-3E9E-477A-AE77-DF95203C0AF4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Infographics – List Charts</a:t>
            </a:r>
          </a:p>
        </p:txBody>
      </p:sp>
    </p:spTree>
    <p:extLst>
      <p:ext uri="{BB962C8B-B14F-4D97-AF65-F5344CB8AC3E}">
        <p14:creationId xmlns:p14="http://schemas.microsoft.com/office/powerpoint/2010/main" xmlns="" val="30202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42</Words>
  <Application>Microsoft Office PowerPoint</Application>
  <PresentationFormat>Custom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</dc:creator>
  <cp:lastModifiedBy>hi</cp:lastModifiedBy>
  <cp:revision>3</cp:revision>
  <dcterms:created xsi:type="dcterms:W3CDTF">2019-11-16T15:06:02Z</dcterms:created>
  <dcterms:modified xsi:type="dcterms:W3CDTF">2019-11-16T15:21:09Z</dcterms:modified>
</cp:coreProperties>
</file>