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8" r:id="rId2"/>
    <p:sldId id="6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220" d="100"/>
          <a:sy n="220" d="100"/>
        </p:scale>
        <p:origin x="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Infographics - Miss Concept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1202749" y="2572253"/>
            <a:ext cx="2339748" cy="3644342"/>
            <a:chOff x="1202749" y="2546246"/>
            <a:chExt cx="2339748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5E7C24-2322-4F44-8B99-AC7FC24A882A}"/>
              </a:ext>
            </a:extLst>
          </p:cNvPr>
          <p:cNvSpPr/>
          <p:nvPr/>
        </p:nvSpPr>
        <p:spPr>
          <a:xfrm>
            <a:off x="9045072" y="5626737"/>
            <a:ext cx="2103836" cy="223225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8C8AC32-D721-4AFC-8305-6185AB0F5572}"/>
              </a:ext>
            </a:extLst>
          </p:cNvPr>
          <p:cNvSpPr/>
          <p:nvPr/>
        </p:nvSpPr>
        <p:spPr>
          <a:xfrm rot="20234284">
            <a:off x="10336946" y="4741801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7A74C2-6782-4E75-8D14-465B26B3DFE6}"/>
              </a:ext>
            </a:extLst>
          </p:cNvPr>
          <p:cNvSpPr/>
          <p:nvPr/>
        </p:nvSpPr>
        <p:spPr>
          <a:xfrm rot="1307746">
            <a:off x="9585954" y="5111407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5C64D-1454-4CFA-A636-C7B1EA7412FB}"/>
              </a:ext>
            </a:extLst>
          </p:cNvPr>
          <p:cNvGrpSpPr/>
          <p:nvPr/>
        </p:nvGrpSpPr>
        <p:grpSpPr>
          <a:xfrm rot="535395">
            <a:off x="9021558" y="2063697"/>
            <a:ext cx="1800896" cy="3121056"/>
            <a:chOff x="6176100" y="2992625"/>
            <a:chExt cx="2086518" cy="2086518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36833E-4509-4D54-9C43-15E5E2D66106}"/>
              </a:ext>
            </a:extLst>
          </p:cNvPr>
          <p:cNvGrpSpPr/>
          <p:nvPr/>
        </p:nvGrpSpPr>
        <p:grpSpPr>
          <a:xfrm rot="415160">
            <a:off x="8751378" y="1236194"/>
            <a:ext cx="1929887" cy="841333"/>
            <a:chOff x="8419743" y="1081666"/>
            <a:chExt cx="1929887" cy="84133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39259D-E861-486F-8784-727C6DDDE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5A8525EE-BF34-43B0-8A39-B54A06C191BE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053342-5ECC-4969-B7B2-FFF36373D0F2}"/>
              </a:ext>
            </a:extLst>
          </p:cNvPr>
          <p:cNvCxnSpPr>
            <a:cxnSpLocks/>
          </p:cNvCxnSpPr>
          <p:nvPr/>
        </p:nvCxnSpPr>
        <p:spPr>
          <a:xfrm flipV="1">
            <a:off x="3683740" y="1992429"/>
            <a:ext cx="4882744" cy="1298859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4388F-2FDD-4059-A51A-939F2C1D26C4}"/>
              </a:ext>
            </a:extLst>
          </p:cNvPr>
          <p:cNvSpPr txBox="1"/>
          <p:nvPr/>
        </p:nvSpPr>
        <p:spPr>
          <a:xfrm rot="20668076">
            <a:off x="5277609" y="2992704"/>
            <a:ext cx="25145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3706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Infographics - Miss Concept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1202749" y="2572253"/>
            <a:ext cx="2339748" cy="3644342"/>
            <a:chOff x="1202749" y="2546246"/>
            <a:chExt cx="2339748" cy="3644342"/>
          </a:xfrm>
          <a:solidFill>
            <a:schemeClr val="tx1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  <a:grpFill/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5E7C24-2322-4F44-8B99-AC7FC24A882A}"/>
              </a:ext>
            </a:extLst>
          </p:cNvPr>
          <p:cNvSpPr/>
          <p:nvPr/>
        </p:nvSpPr>
        <p:spPr>
          <a:xfrm>
            <a:off x="9045072" y="5626737"/>
            <a:ext cx="2103836" cy="22322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8C8AC32-D721-4AFC-8305-6185AB0F5572}"/>
              </a:ext>
            </a:extLst>
          </p:cNvPr>
          <p:cNvSpPr/>
          <p:nvPr/>
        </p:nvSpPr>
        <p:spPr>
          <a:xfrm rot="20234284">
            <a:off x="10341179" y="4754500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7A74C2-6782-4E75-8D14-465B26B3DFE6}"/>
              </a:ext>
            </a:extLst>
          </p:cNvPr>
          <p:cNvSpPr/>
          <p:nvPr/>
        </p:nvSpPr>
        <p:spPr>
          <a:xfrm rot="1307746">
            <a:off x="9585954" y="5111407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5C64D-1454-4CFA-A636-C7B1EA7412FB}"/>
              </a:ext>
            </a:extLst>
          </p:cNvPr>
          <p:cNvGrpSpPr/>
          <p:nvPr/>
        </p:nvGrpSpPr>
        <p:grpSpPr>
          <a:xfrm rot="535395">
            <a:off x="9021558" y="2063697"/>
            <a:ext cx="1800896" cy="3121056"/>
            <a:chOff x="6176100" y="2992625"/>
            <a:chExt cx="2086518" cy="2086518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36833E-4509-4D54-9C43-15E5E2D66106}"/>
              </a:ext>
            </a:extLst>
          </p:cNvPr>
          <p:cNvGrpSpPr/>
          <p:nvPr/>
        </p:nvGrpSpPr>
        <p:grpSpPr>
          <a:xfrm rot="415160">
            <a:off x="8751378" y="1236194"/>
            <a:ext cx="1929887" cy="841333"/>
            <a:chOff x="8419743" y="1081666"/>
            <a:chExt cx="1929887" cy="84133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39259D-E861-486F-8784-727C6DDDE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5A8525EE-BF34-43B0-8A39-B54A06C191BE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053342-5ECC-4969-B7B2-FFF36373D0F2}"/>
              </a:ext>
            </a:extLst>
          </p:cNvPr>
          <p:cNvCxnSpPr>
            <a:cxnSpLocks/>
          </p:cNvCxnSpPr>
          <p:nvPr/>
        </p:nvCxnSpPr>
        <p:spPr>
          <a:xfrm flipV="1">
            <a:off x="3683740" y="1992429"/>
            <a:ext cx="4882744" cy="12988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4388F-2FDD-4059-A51A-939F2C1D26C4}"/>
              </a:ext>
            </a:extLst>
          </p:cNvPr>
          <p:cNvSpPr txBox="1"/>
          <p:nvPr/>
        </p:nvSpPr>
        <p:spPr>
          <a:xfrm rot="20668076">
            <a:off x="5277609" y="2992704"/>
            <a:ext cx="25145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8360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13898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1013</cp:revision>
  <dcterms:created xsi:type="dcterms:W3CDTF">2017-12-05T16:25:52Z</dcterms:created>
  <dcterms:modified xsi:type="dcterms:W3CDTF">2018-08-05T10:01:38Z</dcterms:modified>
</cp:coreProperties>
</file>