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2" r:id="rId4"/>
    <p:sldId id="264" r:id="rId5"/>
    <p:sldId id="265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Users\hi\Documents\Sound%20recordings\Recording.m4a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E75301D-8D72-4138-8F5D-E9E34FB49D51}"/>
              </a:ext>
            </a:extLst>
          </p:cNvPr>
          <p:cNvSpPr/>
          <p:nvPr/>
        </p:nvSpPr>
        <p:spPr>
          <a:xfrm>
            <a:off x="5426726" y="5654584"/>
            <a:ext cx="2109223" cy="179680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3054574" y="247431"/>
            <a:ext cx="3257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Myself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441726" y="1388239"/>
            <a:ext cx="4045300" cy="4308307"/>
            <a:chOff x="2244725" y="2692929"/>
            <a:chExt cx="3076575" cy="2457450"/>
          </a:xfrm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5056557" y="2443492"/>
            <a:ext cx="2811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YOUR 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941994" y="2466155"/>
            <a:ext cx="2944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Post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graduation in Computer science. 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941994" y="3609155"/>
            <a:ext cx="3172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Worked with diversified domains like Healthcare, Life sciences, Banking, Digital, Retail,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Gaming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5857" y="1293799"/>
            <a:ext cx="379775" cy="50636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335857" y="2481249"/>
            <a:ext cx="379775" cy="506366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335857" y="3706799"/>
            <a:ext cx="379775" cy="50636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49" y="1601271"/>
            <a:ext cx="3612193" cy="26118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899679" y="4654478"/>
            <a:ext cx="3138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Experience in  Desktop, Distributed, Cloud, Gaming, Data analytics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5857" y="4904522"/>
            <a:ext cx="379775" cy="50636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941994" y="1208855"/>
            <a:ext cx="3172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Over 15 years of experience as Enterprise Architect and Data Scientist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16977A-112F-4154-95F5-0608714FBFEE}"/>
              </a:ext>
            </a:extLst>
          </p:cNvPr>
          <p:cNvSpPr txBox="1"/>
          <p:nvPr/>
        </p:nvSpPr>
        <p:spPr>
          <a:xfrm>
            <a:off x="954231" y="5654584"/>
            <a:ext cx="3138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Worked with  MNCs like Apple, Infosys, Electronic</a:t>
            </a:r>
            <a:r>
              <a:rPr kumimoji="0" lang="en-US" sz="15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Arts, JPMorgan &amp; Chase etc..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5857" y="5904628"/>
            <a:ext cx="379775" cy="506366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39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Statistics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AI market will grow to a $190 billion industry by 2025, according to research firm Markets and Markets (source).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Global spending on cognitive and AI systems will reach $57.6 billion in 2021, according to market research firm IDC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IDC forecasts 75% of commercial enterprise apps will use AI by 2021 (source)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Could Increase Productivity by 40%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 of AI Chatbots Will Increase 136% by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65.8% of Smartphone Owners Have Used an AI-Voice Assistant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27% of Executives Plan to Incorporate AI Into Their Cyber security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analysts believe that next year, 2020, robots will be smart enough to mimic complex human behavior like jokes and flirting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 startups grew 14 times over the last two decades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1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pic>
        <p:nvPicPr>
          <p:cNvPr id="9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SCIENCE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LEARNING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VISUALIZATION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EXPLORATORY DATA ANALYSIS (EDA)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SCIPY, SCIKIT-LEARN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SEABORN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NLP AND NLTK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hi\Downloads\IMG-20191028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327" y="1600201"/>
            <a:ext cx="7867994" cy="4419600"/>
          </a:xfrm>
          <a:prstGeom prst="rect">
            <a:avLst/>
          </a:prstGeom>
          <a:noFill/>
        </p:spPr>
      </p:pic>
      <p:pic>
        <p:nvPicPr>
          <p:cNvPr id="7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10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-43884" y="3736935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066933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2783434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4973947" y="2201537"/>
            <a:ext cx="4207960" cy="1190027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3500968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xmlns="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4218502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4933459" y="3539901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xmlns="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5650993" y="2285074"/>
            <a:ext cx="1419316" cy="1305107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234739F-137F-4F62-9B52-DCFB13D83C1C}"/>
              </a:ext>
            </a:extLst>
          </p:cNvPr>
          <p:cNvSpPr/>
          <p:nvPr/>
        </p:nvSpPr>
        <p:spPr>
          <a:xfrm>
            <a:off x="3199349" y="27054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636EE2E-9B2C-48F7-83F4-AB4F1F6244B3}"/>
              </a:ext>
            </a:extLst>
          </p:cNvPr>
          <p:cNvSpPr/>
          <p:nvPr/>
        </p:nvSpPr>
        <p:spPr>
          <a:xfrm>
            <a:off x="177059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104A93C-8179-48EB-AABC-80CB03EBE7B2}"/>
              </a:ext>
            </a:extLst>
          </p:cNvPr>
          <p:cNvSpPr/>
          <p:nvPr/>
        </p:nvSpPr>
        <p:spPr>
          <a:xfrm>
            <a:off x="6056849" y="2705441"/>
            <a:ext cx="586839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9A48D46-CBA8-4B56-91FF-07438AF0E3FF}"/>
              </a:ext>
            </a:extLst>
          </p:cNvPr>
          <p:cNvSpPr/>
          <p:nvPr/>
        </p:nvSpPr>
        <p:spPr>
          <a:xfrm>
            <a:off x="4628099" y="2705441"/>
            <a:ext cx="586839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11A07DF-A3C0-42E0-90E8-C6F5026DD306}"/>
              </a:ext>
            </a:extLst>
          </p:cNvPr>
          <p:cNvSpPr/>
          <p:nvPr/>
        </p:nvSpPr>
        <p:spPr>
          <a:xfrm>
            <a:off x="2484974" y="3657941"/>
            <a:ext cx="586839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B0341B7-8D48-478C-B9E3-628E56FFD7F9}"/>
              </a:ext>
            </a:extLst>
          </p:cNvPr>
          <p:cNvSpPr/>
          <p:nvPr/>
        </p:nvSpPr>
        <p:spPr>
          <a:xfrm>
            <a:off x="3932774" y="3657941"/>
            <a:ext cx="586839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E87EE82-E6FC-4E13-8748-4212CE5C8594}"/>
              </a:ext>
            </a:extLst>
          </p:cNvPr>
          <p:cNvSpPr/>
          <p:nvPr/>
        </p:nvSpPr>
        <p:spPr>
          <a:xfrm>
            <a:off x="5332949" y="3657941"/>
            <a:ext cx="586839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00A0E844-2ADE-4280-A67B-DEFE37A04949}"/>
              </a:ext>
            </a:extLst>
          </p:cNvPr>
          <p:cNvSpPr/>
          <p:nvPr/>
        </p:nvSpPr>
        <p:spPr>
          <a:xfrm>
            <a:off x="6780749" y="3657941"/>
            <a:ext cx="586839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6498E4F-91B4-4D6C-8874-BADEA5D6EF9C}"/>
              </a:ext>
            </a:extLst>
          </p:cNvPr>
          <p:cNvSpPr txBox="1"/>
          <p:nvPr/>
        </p:nvSpPr>
        <p:spPr>
          <a:xfrm>
            <a:off x="304800" y="6035819"/>
            <a:ext cx="1060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733E881-F96F-4ED4-B46F-556D8861301E}"/>
              </a:ext>
            </a:extLst>
          </p:cNvPr>
          <p:cNvSpPr txBox="1"/>
          <p:nvPr/>
        </p:nvSpPr>
        <p:spPr>
          <a:xfrm>
            <a:off x="7792272" y="701819"/>
            <a:ext cx="104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15115CF-F0E3-449F-88AB-FE290723C434}"/>
              </a:ext>
            </a:extLst>
          </p:cNvPr>
          <p:cNvSpPr txBox="1"/>
          <p:nvPr/>
        </p:nvSpPr>
        <p:spPr>
          <a:xfrm>
            <a:off x="1295400" y="1752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Introduction</a:t>
            </a:r>
            <a:r>
              <a:rPr kumimoji="0" lang="en-GB" sz="15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to AI/ML/DS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5E54607-3BEC-458E-B4FE-7DB065A67E2C}"/>
              </a:ext>
            </a:extLst>
          </p:cNvPr>
          <p:cNvSpPr txBox="1"/>
          <p:nvPr/>
        </p:nvSpPr>
        <p:spPr>
          <a:xfrm>
            <a:off x="2895600" y="1905000"/>
            <a:ext cx="1070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Statistics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CA5FBD4-D95A-432E-AEEB-614C3B9DA45B}"/>
              </a:ext>
            </a:extLst>
          </p:cNvPr>
          <p:cNvSpPr txBox="1"/>
          <p:nvPr/>
        </p:nvSpPr>
        <p:spPr>
          <a:xfrm>
            <a:off x="4191000" y="1600200"/>
            <a:ext cx="17526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DATA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VISUALIZATION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MATPLOTLIB/SEABORN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EC460DC-FAB8-413E-B445-7D5FEAAA4BE3}"/>
              </a:ext>
            </a:extLst>
          </p:cNvPr>
          <p:cNvSpPr txBox="1"/>
          <p:nvPr/>
        </p:nvSpPr>
        <p:spPr>
          <a:xfrm>
            <a:off x="5901474" y="1634250"/>
            <a:ext cx="1032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1500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Deep Learning</a:t>
            </a:r>
            <a:endParaRPr lang="en-GB" sz="15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F88C297-16B0-4D4B-8967-03E94E623EA4}"/>
              </a:ext>
            </a:extLst>
          </p:cNvPr>
          <p:cNvSpPr txBox="1"/>
          <p:nvPr/>
        </p:nvSpPr>
        <p:spPr>
          <a:xfrm>
            <a:off x="2287317" y="4944885"/>
            <a:ext cx="89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Python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03E2CD6-3F36-4312-8299-A62A8CECD383}"/>
              </a:ext>
            </a:extLst>
          </p:cNvPr>
          <p:cNvSpPr txBox="1"/>
          <p:nvPr/>
        </p:nvSpPr>
        <p:spPr>
          <a:xfrm>
            <a:off x="3744642" y="4944885"/>
            <a:ext cx="105595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 smtClean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PANDAS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NUMPY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7B49B69-B9A3-40BA-8CA5-3E250C770847}"/>
              </a:ext>
            </a:extLst>
          </p:cNvPr>
          <p:cNvSpPr txBox="1"/>
          <p:nvPr/>
        </p:nvSpPr>
        <p:spPr>
          <a:xfrm>
            <a:off x="5144817" y="4944885"/>
            <a:ext cx="10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Machine Learning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C5DCBA2-575B-4A72-881F-2E187D3FF7CA}"/>
              </a:ext>
            </a:extLst>
          </p:cNvPr>
          <p:cNvSpPr txBox="1"/>
          <p:nvPr/>
        </p:nvSpPr>
        <p:spPr>
          <a:xfrm>
            <a:off x="6602142" y="4944885"/>
            <a:ext cx="10940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NLP/NLTK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819400" y="2649826"/>
            <a:ext cx="34430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5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119</Words>
  <Application>Microsoft Office PowerPoint</Application>
  <PresentationFormat>On-screen Show (4:3)</PresentationFormat>
  <Paragraphs>63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61</cp:revision>
  <dcterms:created xsi:type="dcterms:W3CDTF">2019-11-08T05:52:17Z</dcterms:created>
  <dcterms:modified xsi:type="dcterms:W3CDTF">2019-11-29T12:12:42Z</dcterms:modified>
</cp:coreProperties>
</file>