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55" d="100"/>
          <a:sy n="55" d="100"/>
        </p:scale>
        <p:origin x="-9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4072765" y="247431"/>
            <a:ext cx="434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Myself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6742075" y="2443492"/>
            <a:ext cx="3748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255992" y="120885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Over 15 years of experience as Enterprise Architect and Data Scientist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255992" y="2466155"/>
            <a:ext cx="3271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Post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graduation in Computer science. 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255992" y="360915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Worked with diversified domains like Healthcare, Life sciences, Banking, Digital, Retail,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Gaming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7809" y="129379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447809" y="248124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47809" y="370679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65" y="1601270"/>
            <a:ext cx="4816257" cy="25125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199572" y="4654478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Experience in  Desktop, Distributed, Cloud, Gaming, Data analytics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7809" y="4904522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199572" y="5843331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Worked with diversified domains like Healthcare, Life sciences, Banking, Digital, Retail,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Gaming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7809" y="5982563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7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13905</TotalTime>
  <Words>71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hi</cp:lastModifiedBy>
  <cp:revision>1013</cp:revision>
  <dcterms:created xsi:type="dcterms:W3CDTF">2017-12-05T16:25:52Z</dcterms:created>
  <dcterms:modified xsi:type="dcterms:W3CDTF">2019-11-29T12:08:08Z</dcterms:modified>
</cp:coreProperties>
</file>