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2F57185-A285-4D92-B8BA-00F8775D5B18}"/>
              </a:ext>
            </a:extLst>
          </p:cNvPr>
          <p:cNvGrpSpPr/>
          <p:nvPr/>
        </p:nvGrpSpPr>
        <p:grpSpPr>
          <a:xfrm>
            <a:off x="1447800" y="1905000"/>
            <a:ext cx="5421336" cy="3505226"/>
            <a:chOff x="1875629" y="2488979"/>
            <a:chExt cx="4667412" cy="3017770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150" y="3040735"/>
              <a:ext cx="3062989" cy="2426604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454" y="2978805"/>
              <a:ext cx="2583746" cy="1373761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188" y="2488979"/>
              <a:ext cx="1166853" cy="1542666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29" y="2528392"/>
              <a:ext cx="1177275" cy="1542666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35" y="4408868"/>
              <a:ext cx="604263" cy="805116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685" y="4718525"/>
              <a:ext cx="541753" cy="658731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680" y="4408868"/>
              <a:ext cx="416733" cy="534868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745" y="5067596"/>
              <a:ext cx="333387" cy="439153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2514600" y="5562600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61</cp:revision>
  <dcterms:created xsi:type="dcterms:W3CDTF">2019-11-08T05:52:17Z</dcterms:created>
  <dcterms:modified xsi:type="dcterms:W3CDTF">2019-11-29T12:12:37Z</dcterms:modified>
</cp:coreProperties>
</file>