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0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3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A1FAD-76A4-4C83-A707-355B786178F7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E7CF-C6CA-4447-8EE2-C18961D64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Lab01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4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and </a:t>
            </a:r>
            <a:r>
              <a:rPr lang="en-US" dirty="0" smtClean="0"/>
              <a:t>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Main {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// Creating objects of the Car class</a:t>
            </a:r>
          </a:p>
          <a:p>
            <a:pPr marL="0" indent="0">
              <a:buNone/>
            </a:pPr>
            <a:r>
              <a:rPr lang="en-US" dirty="0" smtClean="0"/>
              <a:t>        Car </a:t>
            </a:r>
            <a:r>
              <a:rPr lang="en-US" dirty="0" err="1" smtClean="0"/>
              <a:t>myCar</a:t>
            </a:r>
            <a:r>
              <a:rPr lang="en-US" dirty="0" smtClean="0"/>
              <a:t> = new Car();</a:t>
            </a:r>
          </a:p>
          <a:p>
            <a:pPr marL="0" indent="0">
              <a:buNone/>
            </a:pPr>
            <a:r>
              <a:rPr lang="en-US" dirty="0" smtClean="0"/>
              <a:t>        Car </a:t>
            </a:r>
            <a:r>
              <a:rPr lang="en-US" dirty="0" err="1" smtClean="0"/>
              <a:t>anotherCar</a:t>
            </a:r>
            <a:r>
              <a:rPr lang="en-US" dirty="0" smtClean="0"/>
              <a:t> = new Car();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// Accessing and modifying object state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myCar.model</a:t>
            </a:r>
            <a:r>
              <a:rPr lang="en-US" dirty="0" smtClean="0"/>
              <a:t> = "Toyota";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myCar.year</a:t>
            </a:r>
            <a:r>
              <a:rPr lang="en-US" dirty="0" smtClean="0"/>
              <a:t> = 2022;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anotherCar.model</a:t>
            </a:r>
            <a:r>
              <a:rPr lang="en-US" dirty="0" smtClean="0"/>
              <a:t> = "Honda";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anotherCar.year</a:t>
            </a:r>
            <a:r>
              <a:rPr lang="en-US" dirty="0" smtClean="0"/>
              <a:t> = 2020;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// Invoking object methods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myCar.start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anotherCar.accelerate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</a:t>
            </a:r>
            <a:r>
              <a:rPr lang="en-US" dirty="0" err="1" smtClean="0"/>
              <a:t>myCar</a:t>
            </a:r>
            <a:r>
              <a:rPr lang="en-US" dirty="0" smtClean="0"/>
              <a:t> and </a:t>
            </a:r>
            <a:r>
              <a:rPr lang="en-US" dirty="0" err="1" smtClean="0"/>
              <a:t>anotherCar</a:t>
            </a:r>
            <a:r>
              <a:rPr lang="en-US" dirty="0" smtClean="0"/>
              <a:t> are objects of the Car class. You can access and modify their state (fields) and invoke their behavior (methods).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one of the four fundamental principles of object-oriented programming (OOP</a:t>
            </a:r>
            <a:r>
              <a:rPr lang="en-US" dirty="0" smtClean="0"/>
              <a:t>)</a:t>
            </a:r>
          </a:p>
          <a:p>
            <a:r>
              <a:rPr lang="en-US" dirty="0"/>
              <a:t>it refers to the bundling of data (attributes or properties) and methods (functions or behaviors) that operate on the data within a single unit, known as a </a:t>
            </a:r>
            <a:r>
              <a:rPr lang="en-US" dirty="0" smtClean="0"/>
              <a:t>class</a:t>
            </a:r>
          </a:p>
          <a:p>
            <a:r>
              <a:rPr lang="en-US" dirty="0"/>
              <a:t>In Java, encapsulation helps in controlling access to the internal state of objects, providing a way to protect data and restrict access to only those methods that need it</a:t>
            </a:r>
            <a:r>
              <a:rPr lang="en-US" dirty="0" smtClean="0"/>
              <a:t>.</a:t>
            </a:r>
          </a:p>
          <a:p>
            <a:r>
              <a:rPr lang="en-US" dirty="0"/>
              <a:t>This concept is implemented using access modifiers and getter/setter methods.</a:t>
            </a:r>
          </a:p>
        </p:txBody>
      </p:sp>
    </p:spTree>
    <p:extLst>
      <p:ext uri="{BB962C8B-B14F-4D97-AF65-F5344CB8AC3E}">
        <p14:creationId xmlns:p14="http://schemas.microsoft.com/office/powerpoint/2010/main" val="363732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four access modifiers: public, private, protected, and the default (package-private). These modifiers control the visibility of classes, fields, and methods.</a:t>
            </a:r>
          </a:p>
          <a:p>
            <a:r>
              <a:rPr lang="en-US" dirty="0" smtClean="0"/>
              <a:t>private: Limits the access to the member to within the same class.</a:t>
            </a:r>
          </a:p>
          <a:p>
            <a:r>
              <a:rPr lang="en-US" dirty="0" smtClean="0"/>
              <a:t>public: Allows access from any other class.</a:t>
            </a:r>
          </a:p>
          <a:p>
            <a:r>
              <a:rPr lang="en-US" dirty="0" smtClean="0"/>
              <a:t>protected: Allows access within the same package and by subclasses.</a:t>
            </a:r>
          </a:p>
          <a:p>
            <a:r>
              <a:rPr lang="en-US" dirty="0" smtClean="0"/>
              <a:t>Default (no modifier): Allows access only within the same package.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0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privateField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publicField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protected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protectedField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defaultField</a:t>
            </a:r>
            <a:r>
              <a:rPr lang="en-US" dirty="0" smtClean="0"/>
              <a:t>;  // default (package-private) visibility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1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Getter and Setter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often involves using getter and setter methods to provide controlled access to the private fields of a class.</a:t>
            </a:r>
          </a:p>
          <a:p>
            <a:r>
              <a:rPr lang="en-US" dirty="0" smtClean="0"/>
              <a:t>Getter methods retrieve the value of a private field, and setter methods modify the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2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privateField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Getter method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getPrivateField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privateField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Setter method</a:t>
            </a:r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setPrivateField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privateField</a:t>
            </a:r>
            <a:r>
              <a:rPr lang="en-US" dirty="0" smtClean="0"/>
              <a:t> = </a:t>
            </a:r>
            <a:r>
              <a:rPr lang="en-US" dirty="0" err="1" smtClean="0"/>
              <a:t>newValue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4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Hiding:</a:t>
            </a:r>
            <a:r>
              <a:rPr lang="en-US" dirty="0"/>
              <a:t> By marking fields as private, you hide the internal implementation details of a class from the outside world, preventing direct access to the data.</a:t>
            </a:r>
          </a:p>
          <a:p>
            <a:r>
              <a:rPr lang="en-US" b="1" dirty="0"/>
              <a:t>Controlled Access:</a:t>
            </a:r>
            <a:r>
              <a:rPr lang="en-US" dirty="0"/>
              <a:t> Access to the internal state is provided through well-defined getter and setter methods, allowing you to control how the data is accessed and modified.</a:t>
            </a:r>
          </a:p>
          <a:p>
            <a:r>
              <a:rPr lang="en-US" b="1" dirty="0"/>
              <a:t>Flexibility:</a:t>
            </a:r>
            <a:r>
              <a:rPr lang="en-US" dirty="0"/>
              <a:t> Encapsulation allows you to change the internal implementation (fields, methods) without affecting the external code that uses the class, promoting flexibility and maintainability.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fundamental concept in object-oriented programming (OOP) that allows a new class to inherit the properties and behaviors of an existing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Java, the concept of inheritance is implemented using the extends keyword.</a:t>
            </a:r>
          </a:p>
          <a:p>
            <a:r>
              <a:rPr lang="en-US" dirty="0"/>
              <a:t>The class that is inherited from is called the superclass or base class, and the class that inherits is called the subclass or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413450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Superclass and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Superclass (Base Class):</a:t>
            </a:r>
            <a:r>
              <a:rPr lang="en-US" dirty="0"/>
              <a:t> The existing class whose properties and behaviors are inherited. It is also known as the parent class or base class.</a:t>
            </a:r>
          </a:p>
          <a:p>
            <a:r>
              <a:rPr lang="en-US" b="1" dirty="0"/>
              <a:t>Subclass (Derived Class):</a:t>
            </a:r>
            <a:r>
              <a:rPr lang="en-US" dirty="0"/>
              <a:t> The new class that inherits properties and behaviors from the superclass. It is also known as the child class or derived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6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from a superclass, the extends keyword is used in the class declaration of the subclass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</a:t>
            </a:r>
            <a:r>
              <a:rPr lang="en-US" dirty="0" smtClean="0"/>
              <a:t>paradigm</a:t>
            </a:r>
          </a:p>
          <a:p>
            <a:r>
              <a:rPr lang="en-US" dirty="0" smtClean="0"/>
              <a:t>It revolves </a:t>
            </a:r>
            <a:r>
              <a:rPr lang="en-US" dirty="0"/>
              <a:t>around the concept of "objects."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are instances of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Classes serve </a:t>
            </a:r>
            <a:r>
              <a:rPr lang="en-US" dirty="0"/>
              <a:t>as blueprints or templates for creating those objects</a:t>
            </a:r>
            <a:r>
              <a:rPr lang="en-US" dirty="0" smtClean="0"/>
              <a:t>.</a:t>
            </a:r>
          </a:p>
          <a:p>
            <a:r>
              <a:rPr lang="en-US" dirty="0"/>
              <a:t>The primary goal of OOP is to model real-world entities and their interactions in a software </a:t>
            </a:r>
            <a:r>
              <a:rPr lang="en-US" dirty="0" smtClean="0"/>
              <a:t>system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026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// Superclass</a:t>
            </a:r>
          </a:p>
          <a:p>
            <a:pPr marL="0" indent="0">
              <a:buNone/>
            </a:pPr>
            <a:r>
              <a:rPr lang="en-US" dirty="0" smtClean="0"/>
              <a:t>class Animal {</a:t>
            </a:r>
          </a:p>
          <a:p>
            <a:pPr marL="0" indent="0">
              <a:buNone/>
            </a:pPr>
            <a:r>
              <a:rPr lang="en-US" dirty="0" smtClean="0"/>
              <a:t>    void eat()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("Animal is eating");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Subclass inheriting from Animal</a:t>
            </a:r>
          </a:p>
          <a:p>
            <a:pPr marL="0" indent="0">
              <a:buNone/>
            </a:pPr>
            <a:r>
              <a:rPr lang="en-US" dirty="0" smtClean="0"/>
              <a:t>class Dog extends Animal {</a:t>
            </a:r>
          </a:p>
          <a:p>
            <a:pPr marL="0" indent="0">
              <a:buNone/>
            </a:pPr>
            <a:r>
              <a:rPr lang="en-US" dirty="0" smtClean="0"/>
              <a:t>    void bark()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("Dog is barking");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Dog is a subclass of Animal. The Dog class inherits the eat method from the Animal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69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to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 subclass inherits all the non-private members (fields and methods) of its superclass. Private members are not inherited but are still accessible through public or protected methods of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231444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subclass can provide a specific implementation for a method that is already defined in its superclass. </a:t>
            </a:r>
          </a:p>
          <a:p>
            <a:r>
              <a:rPr lang="en-US" dirty="0" smtClean="0"/>
              <a:t>This is known as method overriding. </a:t>
            </a:r>
          </a:p>
          <a:p>
            <a:r>
              <a:rPr lang="en-US" dirty="0" smtClean="0"/>
              <a:t>The @Override annotation is used to indicate that a method in the subclass is intended to override a method in the superclass.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6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// Superclass</a:t>
            </a:r>
          </a:p>
          <a:p>
            <a:pPr marL="0" indent="0">
              <a:buNone/>
            </a:pPr>
            <a:r>
              <a:rPr lang="en-US" dirty="0" smtClean="0"/>
              <a:t>class Animal {</a:t>
            </a:r>
          </a:p>
          <a:p>
            <a:pPr marL="0" indent="0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makeSound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("Animal makes a sound");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Subclass overriding </a:t>
            </a:r>
            <a:r>
              <a:rPr lang="en-US" dirty="0" err="1" smtClean="0"/>
              <a:t>makeSound</a:t>
            </a:r>
            <a:r>
              <a:rPr lang="en-US" dirty="0" smtClean="0"/>
              <a:t> method</a:t>
            </a:r>
          </a:p>
          <a:p>
            <a:pPr marL="0" indent="0">
              <a:buNone/>
            </a:pPr>
            <a:r>
              <a:rPr lang="en-US" dirty="0" smtClean="0"/>
              <a:t>class Dog extends Animal {</a:t>
            </a:r>
          </a:p>
          <a:p>
            <a:pPr marL="0" indent="0">
              <a:buNone/>
            </a:pPr>
            <a:r>
              <a:rPr lang="en-US" dirty="0" smtClean="0"/>
              <a:t>    @Override</a:t>
            </a:r>
          </a:p>
          <a:p>
            <a:pPr marL="0" indent="0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makeSound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("Dog barks");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the Dog class provides a specific implementation for the </a:t>
            </a:r>
            <a:r>
              <a:rPr lang="en-US" dirty="0" err="1" smtClean="0"/>
              <a:t>makeSound</a:t>
            </a:r>
            <a:r>
              <a:rPr lang="en-US" dirty="0" smtClean="0"/>
              <a:t> method defined in the Animal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22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subclass is created, its constructor implicitly or explicitly calls the constructor of its superclass. This is known as constructor chaining</a:t>
            </a:r>
          </a:p>
        </p:txBody>
      </p:sp>
    </p:spTree>
    <p:extLst>
      <p:ext uri="{BB962C8B-B14F-4D97-AF65-F5344CB8AC3E}">
        <p14:creationId xmlns:p14="http://schemas.microsoft.com/office/powerpoint/2010/main" val="376809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// Superclass</a:t>
            </a:r>
          </a:p>
          <a:p>
            <a:pPr marL="0" indent="0">
              <a:buNone/>
            </a:pPr>
            <a:r>
              <a:rPr lang="en-US" dirty="0" smtClean="0"/>
              <a:t>class Animal {</a:t>
            </a:r>
          </a:p>
          <a:p>
            <a:pPr marL="0" indent="0">
              <a:buNone/>
            </a:pPr>
            <a:r>
              <a:rPr lang="en-US" dirty="0" smtClean="0"/>
              <a:t>    Animal()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("Animal constructor");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Subclass calling superclass constructor</a:t>
            </a:r>
          </a:p>
          <a:p>
            <a:pPr marL="0" indent="0">
              <a:buNone/>
            </a:pPr>
            <a:r>
              <a:rPr lang="en-US" dirty="0" smtClean="0"/>
              <a:t>class Dog extends Animal {</a:t>
            </a:r>
          </a:p>
          <a:p>
            <a:pPr marL="0" indent="0">
              <a:buNone/>
            </a:pPr>
            <a:r>
              <a:rPr lang="en-US" dirty="0" smtClean="0"/>
              <a:t>    Dog() {</a:t>
            </a:r>
          </a:p>
          <a:p>
            <a:pPr marL="0" indent="0">
              <a:buNone/>
            </a:pPr>
            <a:r>
              <a:rPr lang="en-US" dirty="0" smtClean="0"/>
              <a:t>        // Implicit call to Animal constructor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("Dog constructor");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when a Dog object is created, the constructor of the Animal class is implicitly called before the Dog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4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represent real-world entities and are instances of classes.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has state (attributes or properties) and behavior (methods or functions).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you have a "Car" class, objects of that class could represent individual cars with their own specific characteristics and actions.</a:t>
            </a:r>
          </a:p>
        </p:txBody>
      </p:sp>
    </p:spTree>
    <p:extLst>
      <p:ext uri="{BB962C8B-B14F-4D97-AF65-F5344CB8AC3E}">
        <p14:creationId xmlns:p14="http://schemas.microsoft.com/office/powerpoint/2010/main" val="35307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user-defined data types that encapsulate data (attributes) and methods (functions) that operate on that data.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serves as a blueprint for creating objects.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a "Person" class might have attributes like name and age, and methods like walk and talk.</a:t>
            </a:r>
          </a:p>
        </p:txBody>
      </p:sp>
    </p:spTree>
    <p:extLst>
      <p:ext uri="{BB962C8B-B14F-4D97-AF65-F5344CB8AC3E}">
        <p14:creationId xmlns:p14="http://schemas.microsoft.com/office/powerpoint/2010/main" val="230210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 is the bundling of data and methods that operate on that data within a single unit (class).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hides the internal details of an object and exposes only what is necessary.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helps in organizing and controlling access to the object's data.</a:t>
            </a:r>
          </a:p>
        </p:txBody>
      </p:sp>
    </p:spTree>
    <p:extLst>
      <p:ext uri="{BB962C8B-B14F-4D97-AF65-F5344CB8AC3E}">
        <p14:creationId xmlns:p14="http://schemas.microsoft.com/office/powerpoint/2010/main" val="307079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a mechanism that allows a new class (subclass or derived class) to inherit </a:t>
            </a:r>
            <a:r>
              <a:rPr lang="en-US" dirty="0" smtClean="0"/>
              <a:t>properties</a:t>
            </a:r>
            <a:r>
              <a:rPr lang="en-US" dirty="0"/>
              <a:t> and behaviors from an existing class (superclass or base class).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promotes code reuse and establishes a hierarchy among classes.</a:t>
            </a:r>
          </a:p>
        </p:txBody>
      </p:sp>
    </p:spTree>
    <p:extLst>
      <p:ext uri="{BB962C8B-B14F-4D97-AF65-F5344CB8AC3E}">
        <p14:creationId xmlns:p14="http://schemas.microsoft.com/office/powerpoint/2010/main" val="116047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 in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Java is a blueprint or template that defines the properties (attributes) and behaviors (methods) that objects of the class will have.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user-defined data type that encapsulates data and methods that operate on that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2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Car {</a:t>
            </a:r>
          </a:p>
          <a:p>
            <a:pPr marL="0" indent="0">
              <a:buNone/>
            </a:pPr>
            <a:r>
              <a:rPr lang="en-US" dirty="0" smtClean="0"/>
              <a:t>    // Fields or attributes</a:t>
            </a:r>
          </a:p>
          <a:p>
            <a:pPr marL="0" indent="0">
              <a:buNone/>
            </a:pPr>
            <a:r>
              <a:rPr lang="en-US" dirty="0" smtClean="0"/>
              <a:t>    String model;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Methods or behaviors</a:t>
            </a:r>
          </a:p>
          <a:p>
            <a:pPr marL="0" indent="0">
              <a:buNone/>
            </a:pPr>
            <a:r>
              <a:rPr lang="en-US" dirty="0" smtClean="0"/>
              <a:t>    void start()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("Car is starting");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void accelerate()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("Car is accelerating");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 this example, Car is the class. It has fields (model and year) representing the state of a car and methods (start and accelerate) representing the behavior of a car.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in Java is an instance of a class.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represents a real-world entity and is created from a class definition.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have state (values of fields) and behavior (invoking methods).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create objects based on the blueprint provided by the class.</a:t>
            </a:r>
          </a:p>
        </p:txBody>
      </p:sp>
    </p:spTree>
    <p:extLst>
      <p:ext uri="{BB962C8B-B14F-4D97-AF65-F5344CB8AC3E}">
        <p14:creationId xmlns:p14="http://schemas.microsoft.com/office/powerpoint/2010/main" val="366488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1440</Words>
  <Application>Microsoft Office PowerPoint</Application>
  <PresentationFormat>Widescreen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OOP Lab01</vt:lpstr>
      <vt:lpstr>Overview</vt:lpstr>
      <vt:lpstr>1. Objects</vt:lpstr>
      <vt:lpstr>2. Classes</vt:lpstr>
      <vt:lpstr>3. Encapsulation</vt:lpstr>
      <vt:lpstr>4. Inheritance</vt:lpstr>
      <vt:lpstr>Classes in Java</vt:lpstr>
      <vt:lpstr>A Simple Java Class</vt:lpstr>
      <vt:lpstr>Objects in Java</vt:lpstr>
      <vt:lpstr>Creating and Using Objects</vt:lpstr>
      <vt:lpstr>Encapsulation</vt:lpstr>
      <vt:lpstr>Access Modifiers</vt:lpstr>
      <vt:lpstr>Define A Class</vt:lpstr>
      <vt:lpstr>Getter and Setter Methods</vt:lpstr>
      <vt:lpstr>Java Class</vt:lpstr>
      <vt:lpstr>Benefits of Encapsulation</vt:lpstr>
      <vt:lpstr>Inheritance</vt:lpstr>
      <vt:lpstr>Superclass and Subclass</vt:lpstr>
      <vt:lpstr>Syntax in Java</vt:lpstr>
      <vt:lpstr>Inheritance in Java</vt:lpstr>
      <vt:lpstr>Access to Members</vt:lpstr>
      <vt:lpstr>Method Overriding</vt:lpstr>
      <vt:lpstr>Java Class</vt:lpstr>
      <vt:lpstr>Constructor Chaining</vt:lpstr>
      <vt:lpstr>Class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Lab01</dc:title>
  <dc:creator>ACN LAB</dc:creator>
  <cp:lastModifiedBy>ACN LAB</cp:lastModifiedBy>
  <cp:revision>5</cp:revision>
  <dcterms:created xsi:type="dcterms:W3CDTF">2024-02-28T12:35:19Z</dcterms:created>
  <dcterms:modified xsi:type="dcterms:W3CDTF">2024-02-28T14:23:41Z</dcterms:modified>
</cp:coreProperties>
</file>