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7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5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2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5BD87-BCFE-46D2-8986-7B1739FA5E5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ADA37-4448-4D3A-9C83-B4F16170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YEAR(), MONTH(), DAY()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Extracts the year, month, or day from a date or time value.</a:t>
            </a:r>
          </a:p>
          <a:p>
            <a:pPr marL="0" indent="0">
              <a:buNone/>
            </a:pPr>
            <a:r>
              <a:rPr lang="en-US" dirty="0" smtClean="0"/>
              <a:t>SELECT YEAR('2022-02-23') AS </a:t>
            </a:r>
            <a:r>
              <a:rPr lang="en-US" dirty="0" err="1" smtClean="0"/>
              <a:t>ExtractedYear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5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GETUTCDATE()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current UTC date and time.</a:t>
            </a:r>
          </a:p>
          <a:p>
            <a:pPr marL="0" indent="0">
              <a:buNone/>
            </a:pPr>
            <a:r>
              <a:rPr lang="en-US" dirty="0" smtClean="0"/>
              <a:t>SELECT GETUTCDATE() AS </a:t>
            </a:r>
            <a:r>
              <a:rPr lang="en-US" dirty="0" err="1" smtClean="0"/>
              <a:t>CurrentUTCDateTime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7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EOMONTH()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last day of the month for a specified date.</a:t>
            </a:r>
          </a:p>
          <a:p>
            <a:pPr marL="0" indent="0">
              <a:buNone/>
            </a:pPr>
            <a:r>
              <a:rPr lang="en-US" dirty="0" smtClean="0"/>
              <a:t>SELECT EOMONTH('2022-02-23') AS </a:t>
            </a:r>
            <a:r>
              <a:rPr lang="en-US" dirty="0" err="1" smtClean="0"/>
              <a:t>LastDayOfMonth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0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Microsoft SQL Server provides various date and time functions that allow you to perform operations on date and time values. </a:t>
            </a:r>
          </a:p>
        </p:txBody>
      </p:sp>
    </p:spTree>
    <p:extLst>
      <p:ext uri="{BB962C8B-B14F-4D97-AF65-F5344CB8AC3E}">
        <p14:creationId xmlns:p14="http://schemas.microsoft.com/office/powerpoint/2010/main" val="268693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GETDATE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current date and time of the SQL Server.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SELECT GETDATE() AS </a:t>
            </a:r>
            <a:r>
              <a:rPr lang="en-US" sz="4800" dirty="0" err="1" smtClean="0">
                <a:solidFill>
                  <a:srgbClr val="7030A0"/>
                </a:solidFill>
              </a:rPr>
              <a:t>CurrentDateTime</a:t>
            </a:r>
            <a:r>
              <a:rPr lang="en-US" sz="4800" dirty="0" smtClean="0">
                <a:solidFill>
                  <a:srgbClr val="7030A0"/>
                </a:solidFill>
              </a:rPr>
              <a:t>;</a:t>
            </a:r>
            <a:endParaRPr 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0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SYSDATETIME()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GETDATE(), it returns the current date and time with higher fractional seconds precision.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SELECT SYSDATETIME() AS </a:t>
            </a:r>
            <a:r>
              <a:rPr lang="en-US" dirty="0" err="1" smtClean="0">
                <a:solidFill>
                  <a:srgbClr val="7030A0"/>
                </a:solidFill>
              </a:rPr>
              <a:t>CurrentDateTimeWithPrecision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a date or time value to a specified data type.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SELECT CONVERT(VARCHAR, GETDATE(), 120) AS </a:t>
            </a:r>
            <a:r>
              <a:rPr lang="en-US" dirty="0" err="1" smtClean="0">
                <a:solidFill>
                  <a:srgbClr val="7030A0"/>
                </a:solidFill>
              </a:rPr>
              <a:t>FormattedDateTime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4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DATEDIFF()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difference between two date or time values in a specified </a:t>
            </a:r>
            <a:r>
              <a:rPr lang="en-US" dirty="0" err="1" smtClean="0"/>
              <a:t>datepart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SELECT DATEDIFF(DAY, '2022-01-01', '2022-02-01') AS </a:t>
            </a:r>
            <a:r>
              <a:rPr lang="en-US" dirty="0" err="1" smtClean="0">
                <a:solidFill>
                  <a:srgbClr val="7030A0"/>
                </a:solidFill>
              </a:rPr>
              <a:t>DaysDifference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7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DATEADD()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 specified amount of time to a date or time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SELECT DATEADD(MONTH, 3, '2022-01-01') AS </a:t>
            </a:r>
            <a:r>
              <a:rPr lang="en-US" dirty="0" err="1" smtClean="0">
                <a:solidFill>
                  <a:srgbClr val="7030A0"/>
                </a:solidFill>
              </a:rPr>
              <a:t>ThreeMonthsLater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6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DATEPART()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 specified part of a date or time value.</a:t>
            </a:r>
          </a:p>
          <a:p>
            <a:pPr marL="0" indent="0">
              <a:buNone/>
            </a:pPr>
            <a:r>
              <a:rPr lang="en-US" dirty="0" smtClean="0"/>
              <a:t>SELECT DATEPART(YEAR, '2022-02-23') AS </a:t>
            </a:r>
            <a:r>
              <a:rPr lang="en-US" dirty="0" err="1" smtClean="0"/>
              <a:t>YearPart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8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Formats a date or time value with a specified format.</a:t>
            </a:r>
          </a:p>
          <a:p>
            <a:pPr marL="0" indent="0">
              <a:buNone/>
            </a:pPr>
            <a:r>
              <a:rPr lang="en-US" dirty="0" smtClean="0"/>
              <a:t>SELECT FORMAT(GETDATE(), 'MM/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yyyy</a:t>
            </a:r>
            <a:r>
              <a:rPr lang="en-US" dirty="0" smtClean="0"/>
              <a:t>') AS </a:t>
            </a:r>
            <a:r>
              <a:rPr lang="en-US" dirty="0" err="1" smtClean="0"/>
              <a:t>FormattedDate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251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Date Queries</vt:lpstr>
      <vt:lpstr>Introduction</vt:lpstr>
      <vt:lpstr>GETDATE()</vt:lpstr>
      <vt:lpstr>SYSDATETIME()</vt:lpstr>
      <vt:lpstr>CONVERT()</vt:lpstr>
      <vt:lpstr>DATEDIFF()</vt:lpstr>
      <vt:lpstr>DATEADD()</vt:lpstr>
      <vt:lpstr>DATEPART()</vt:lpstr>
      <vt:lpstr>FORMAT()</vt:lpstr>
      <vt:lpstr>YEAR(), MONTH(), DAY()</vt:lpstr>
      <vt:lpstr>GETUTCDATE()</vt:lpstr>
      <vt:lpstr>EOMONTH()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Queries</dc:title>
  <dc:creator>ACN LAB</dc:creator>
  <cp:lastModifiedBy>Syed Hamed Raza</cp:lastModifiedBy>
  <cp:revision>4</cp:revision>
  <dcterms:created xsi:type="dcterms:W3CDTF">2024-02-23T09:11:34Z</dcterms:created>
  <dcterms:modified xsi:type="dcterms:W3CDTF">2024-02-25T01:10:23Z</dcterms:modified>
</cp:coreProperties>
</file>