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1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Aggregate Functions in Microsoft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1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VAR() / VARP()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the variance of a set of values.</a:t>
            </a:r>
          </a:p>
          <a:p>
            <a:r>
              <a:rPr lang="en-US" dirty="0"/>
              <a:t>VAR() is for a sample, while VARP() is for a population.</a:t>
            </a:r>
          </a:p>
          <a:p>
            <a:r>
              <a:rPr lang="en-US" dirty="0"/>
              <a:t>Example: SELECT VAR(Column) FROM 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1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1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Student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Student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StudentID</a:t>
            </a:r>
            <a:r>
              <a:rPr lang="en-US" dirty="0"/>
              <a:t> INT PRIMARY KEY,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VARCHAR(50),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VARCHAR(50),</a:t>
            </a:r>
          </a:p>
          <a:p>
            <a:pPr marL="0" indent="0">
              <a:buNone/>
            </a:pPr>
            <a:r>
              <a:rPr lang="en-US" dirty="0"/>
              <a:t>    Age REAL,</a:t>
            </a:r>
          </a:p>
          <a:p>
            <a:pPr marL="0" indent="0">
              <a:buNone/>
            </a:pPr>
            <a:r>
              <a:rPr lang="en-US" dirty="0"/>
              <a:t>    GPA REAL,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GradeLevel</a:t>
            </a:r>
            <a:r>
              <a:rPr lang="en-US" dirty="0"/>
              <a:t> REAL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0305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-- Insert sample data into the Student table</a:t>
            </a:r>
          </a:p>
          <a:p>
            <a:pPr marL="0" indent="0">
              <a:buNone/>
            </a:pPr>
            <a:r>
              <a:rPr lang="en-US" dirty="0"/>
              <a:t>INSERT INTO Student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GPA, </a:t>
            </a:r>
            <a:r>
              <a:rPr lang="en-US" dirty="0" err="1"/>
              <a:t>GradeLevel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    (1, 'John', 'Doe', 18, 3.5, 12),</a:t>
            </a:r>
          </a:p>
          <a:p>
            <a:pPr marL="0" indent="0">
              <a:buNone/>
            </a:pPr>
            <a:r>
              <a:rPr lang="en-US" dirty="0"/>
              <a:t>    (2, 'Jane', 'Smith', 19, 3.8, 12),</a:t>
            </a:r>
          </a:p>
          <a:p>
            <a:pPr marL="0" indent="0">
              <a:buNone/>
            </a:pPr>
            <a:r>
              <a:rPr lang="en-US" dirty="0"/>
              <a:t>    (3, 'Mark', 'Johnson', 20, 3.2, 11),</a:t>
            </a:r>
          </a:p>
          <a:p>
            <a:pPr marL="0" indent="0">
              <a:buNone/>
            </a:pPr>
            <a:r>
              <a:rPr lang="en-US" dirty="0"/>
              <a:t>    (4, 'Emily', 'Davis', 21, 3.9, 13),</a:t>
            </a:r>
          </a:p>
          <a:p>
            <a:pPr marL="0" indent="0">
              <a:buNone/>
            </a:pPr>
            <a:r>
              <a:rPr lang="en-US" dirty="0"/>
              <a:t>    (5, 'Michael', 'Brown', 19, 3.6, 12),</a:t>
            </a:r>
          </a:p>
          <a:p>
            <a:pPr marL="0" indent="0">
              <a:buNone/>
            </a:pPr>
            <a:r>
              <a:rPr lang="en-US" dirty="0"/>
              <a:t>    (6, 'Sarah', 'Miller', 20, 3.4, 11),</a:t>
            </a:r>
          </a:p>
          <a:p>
            <a:pPr marL="0" indent="0">
              <a:buNone/>
            </a:pPr>
            <a:r>
              <a:rPr lang="en-US" dirty="0"/>
              <a:t>    (7, 'David', 'Wilson', 18, 3.7, 12),</a:t>
            </a:r>
          </a:p>
          <a:p>
            <a:pPr marL="0" indent="0">
              <a:buNone/>
            </a:pPr>
            <a:r>
              <a:rPr lang="en-US" dirty="0"/>
              <a:t>    (8, 'Anna', 'Lee', 21, 3.1, 13),</a:t>
            </a:r>
          </a:p>
          <a:p>
            <a:pPr marL="0" indent="0">
              <a:buNone/>
            </a:pPr>
            <a:r>
              <a:rPr lang="en-US" dirty="0"/>
              <a:t>    (9, 'Brian', 'Taylor', 19, 3.5, 12),</a:t>
            </a:r>
          </a:p>
          <a:p>
            <a:pPr marL="0" indent="0">
              <a:buNone/>
            </a:pPr>
            <a:r>
              <a:rPr lang="en-US" dirty="0"/>
              <a:t>    (10, 'Rachel', 'Moore', 20, 3.3, 11);</a:t>
            </a:r>
          </a:p>
        </p:txBody>
      </p:sp>
    </p:spTree>
    <p:extLst>
      <p:ext uri="{BB962C8B-B14F-4D97-AF65-F5344CB8AC3E}">
        <p14:creationId xmlns:p14="http://schemas.microsoft.com/office/powerpoint/2010/main" val="313184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the number of rows in the table</a:t>
            </a:r>
            <a:r>
              <a:rPr lang="en-US" dirty="0" smtClean="0"/>
              <a:t>.</a:t>
            </a:r>
          </a:p>
          <a:p>
            <a:r>
              <a:rPr lang="en-US" dirty="0"/>
              <a:t>SELECT COUNT(*) FROM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7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the sum of the 'Age' column</a:t>
            </a:r>
            <a:r>
              <a:rPr lang="en-US" dirty="0" smtClean="0"/>
              <a:t>.</a:t>
            </a:r>
          </a:p>
          <a:p>
            <a:r>
              <a:rPr lang="en-US" dirty="0"/>
              <a:t>SELECT SUM(Age) FROM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1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the average of the 'GPA' column</a:t>
            </a:r>
            <a:r>
              <a:rPr lang="en-US" dirty="0" smtClean="0"/>
              <a:t>.</a:t>
            </a:r>
          </a:p>
          <a:p>
            <a:r>
              <a:rPr lang="en-US" dirty="0"/>
              <a:t>SELECT AVG(GPA) FROM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7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Retrieves the minimum value from the '</a:t>
            </a:r>
            <a:r>
              <a:rPr lang="en-US" dirty="0" err="1"/>
              <a:t>GradeLevel</a:t>
            </a:r>
            <a:r>
              <a:rPr lang="en-US" dirty="0"/>
              <a:t>' column</a:t>
            </a:r>
            <a:r>
              <a:rPr lang="en-US" dirty="0" smtClean="0"/>
              <a:t>.</a:t>
            </a:r>
          </a:p>
          <a:p>
            <a:r>
              <a:rPr lang="en-US" dirty="0"/>
              <a:t>SELECT MIN(</a:t>
            </a:r>
            <a:r>
              <a:rPr lang="en-US" dirty="0" err="1"/>
              <a:t>GradeLevel</a:t>
            </a:r>
            <a:r>
              <a:rPr lang="en-US" dirty="0"/>
              <a:t>) FROM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0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Retrieves the maximum value from the '</a:t>
            </a:r>
            <a:r>
              <a:rPr lang="en-US" dirty="0" err="1"/>
              <a:t>GradeLevel</a:t>
            </a:r>
            <a:r>
              <a:rPr lang="en-US" dirty="0"/>
              <a:t>' column</a:t>
            </a:r>
            <a:r>
              <a:rPr lang="en-US" dirty="0" smtClean="0"/>
              <a:t>.</a:t>
            </a:r>
          </a:p>
          <a:p>
            <a:r>
              <a:rPr lang="en-US" dirty="0"/>
              <a:t>SELECT MAX(</a:t>
            </a:r>
            <a:r>
              <a:rPr lang="en-US" dirty="0" err="1"/>
              <a:t>GradeLevel</a:t>
            </a:r>
            <a:r>
              <a:rPr lang="en-US" dirty="0"/>
              <a:t>) FROM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STRING_AGG()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Concatenates '</a:t>
            </a:r>
            <a:r>
              <a:rPr lang="en-US" dirty="0" err="1"/>
              <a:t>FirstName</a:t>
            </a:r>
            <a:r>
              <a:rPr lang="en-US" dirty="0"/>
              <a:t>' values separated by a comma</a:t>
            </a:r>
            <a:r>
              <a:rPr lang="en-US" dirty="0" smtClean="0"/>
              <a:t>.</a:t>
            </a:r>
          </a:p>
          <a:p>
            <a:r>
              <a:rPr lang="en-US" dirty="0"/>
              <a:t>SELECT STRING_AGG(</a:t>
            </a:r>
            <a:r>
              <a:rPr lang="en-US" dirty="0" err="1"/>
              <a:t>FirstName</a:t>
            </a:r>
            <a:r>
              <a:rPr lang="en-US" dirty="0"/>
              <a:t>, ', ') FROM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Microsoft SQL Server supports various aggregate functions that allow you to perform calculations on a set of values and return a single value.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91551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STDEV() / STDEVP()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the standard deviation of the 'GPA' column</a:t>
            </a:r>
            <a:r>
              <a:rPr lang="en-US" dirty="0" smtClean="0"/>
              <a:t>.</a:t>
            </a:r>
          </a:p>
          <a:p>
            <a:r>
              <a:rPr lang="en-US" dirty="0"/>
              <a:t>SELECT STDEV(GPA) AS </a:t>
            </a:r>
            <a:r>
              <a:rPr lang="en-US" dirty="0" err="1"/>
              <a:t>StandardDeviation</a:t>
            </a:r>
            <a:r>
              <a:rPr lang="en-US" dirty="0"/>
              <a:t> FROM Student;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6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VAR() / VARP()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the variance of the 'GPA' column</a:t>
            </a:r>
            <a:r>
              <a:rPr lang="en-US" dirty="0" smtClean="0"/>
              <a:t>.</a:t>
            </a:r>
          </a:p>
          <a:p>
            <a:r>
              <a:rPr lang="en-US"/>
              <a:t>SELECT VAR(GPA) AS Variance FROM Student;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7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the number of rows in a set.</a:t>
            </a:r>
          </a:p>
          <a:p>
            <a:r>
              <a:rPr lang="en-US" dirty="0"/>
              <a:t>Example: SELECT COUNT(*) FROM 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the sum of a numeric column.</a:t>
            </a:r>
          </a:p>
          <a:p>
            <a:r>
              <a:rPr lang="en-US" dirty="0"/>
              <a:t>Example: SELECT SUM(Column) FROM 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3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the average of a numeric column.</a:t>
            </a:r>
          </a:p>
          <a:p>
            <a:r>
              <a:rPr lang="en-US" dirty="0"/>
              <a:t>Example: SELECT AVG(Column) FROM 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Retrieves the minimum value in a set.</a:t>
            </a:r>
          </a:p>
          <a:p>
            <a:r>
              <a:rPr lang="en-US" dirty="0"/>
              <a:t>Example: SELECT MIN(Column) FROM 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1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Retrieves the maximum value in a set.</a:t>
            </a:r>
          </a:p>
          <a:p>
            <a:r>
              <a:rPr lang="en-US" dirty="0"/>
              <a:t>Example: SELECT MAX(Column) FROM 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STRING_AGG()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Concatenates values from multiple rows into a single string.</a:t>
            </a:r>
          </a:p>
          <a:p>
            <a:r>
              <a:rPr lang="en-US" dirty="0"/>
              <a:t>Example: SELECT STRING_AGG(Column, ', ') FROM 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9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STDEV() / STDEVP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the standard deviation of a set of values.</a:t>
            </a:r>
          </a:p>
          <a:p>
            <a:r>
              <a:rPr lang="en-US" dirty="0"/>
              <a:t>STDEV() is for a sample, while STDEVP() is for a population.</a:t>
            </a:r>
          </a:p>
          <a:p>
            <a:r>
              <a:rPr lang="en-US" dirty="0"/>
              <a:t>Example: SELECT STDEV(Column) FROM 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575</Words>
  <Application>Microsoft Office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Aggregate Functions</vt:lpstr>
      <vt:lpstr>Aggregate Functions</vt:lpstr>
      <vt:lpstr>COUNT()</vt:lpstr>
      <vt:lpstr>SUM()</vt:lpstr>
      <vt:lpstr>AVG()</vt:lpstr>
      <vt:lpstr>MIN()</vt:lpstr>
      <vt:lpstr>MAX()</vt:lpstr>
      <vt:lpstr>STRING_AGG()</vt:lpstr>
      <vt:lpstr>STDEV() / STDEVP()</vt:lpstr>
      <vt:lpstr>VAR() / VARP()</vt:lpstr>
      <vt:lpstr>Example</vt:lpstr>
      <vt:lpstr>Create Student Table</vt:lpstr>
      <vt:lpstr>Insert Records</vt:lpstr>
      <vt:lpstr>COUNT(*)</vt:lpstr>
      <vt:lpstr>SUM()</vt:lpstr>
      <vt:lpstr>AVG()</vt:lpstr>
      <vt:lpstr>MIN()</vt:lpstr>
      <vt:lpstr>MAX()</vt:lpstr>
      <vt:lpstr>STRING_AGG()</vt:lpstr>
      <vt:lpstr>STDEV() / STDEVP()</vt:lpstr>
      <vt:lpstr>VAR() / VARP()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</dc:title>
  <dc:creator>Syed Hamed Raza</dc:creator>
  <cp:lastModifiedBy>Syed Hamed Raza</cp:lastModifiedBy>
  <cp:revision>2</cp:revision>
  <dcterms:created xsi:type="dcterms:W3CDTF">2006-08-16T00:00:00Z</dcterms:created>
  <dcterms:modified xsi:type="dcterms:W3CDTF">2024-02-25T01:06:11Z</dcterms:modified>
</cp:coreProperties>
</file>