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4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AE0A-012D-4698-849C-7FB2291E75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E025-57ED-4B35-BD9B-11F4A74F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Guide to Basic SQL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1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say we want to update the department of employee with </a:t>
            </a:r>
            <a:r>
              <a:rPr lang="en-US" dirty="0" err="1" smtClean="0"/>
              <a:t>EmployeeID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UPDATE Employees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SET </a:t>
            </a:r>
            <a:r>
              <a:rPr lang="en-US" dirty="0" err="1" smtClean="0">
                <a:solidFill>
                  <a:srgbClr val="7030A0"/>
                </a:solidFill>
              </a:rPr>
              <a:t>DepartmentID</a:t>
            </a:r>
            <a:r>
              <a:rPr lang="en-US" dirty="0" smtClean="0">
                <a:solidFill>
                  <a:srgbClr val="7030A0"/>
                </a:solidFill>
              </a:rPr>
              <a:t> = 103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WHERE </a:t>
            </a:r>
            <a:r>
              <a:rPr lang="en-US" dirty="0" err="1" smtClean="0">
                <a:solidFill>
                  <a:srgbClr val="7030A0"/>
                </a:solidFill>
              </a:rPr>
              <a:t>EmployeeID</a:t>
            </a:r>
            <a:r>
              <a:rPr lang="en-US" dirty="0" smtClean="0">
                <a:solidFill>
                  <a:srgbClr val="7030A0"/>
                </a:solidFill>
              </a:rPr>
              <a:t> = 2;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Update the first and last names of all the employees with your friends.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2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</a:t>
            </a:r>
            <a:r>
              <a:rPr lang="en-US" b="1" dirty="0" smtClean="0"/>
              <a:t>One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say we want to delete the employee with </a:t>
            </a:r>
            <a:r>
              <a:rPr lang="en-US" dirty="0" err="1" smtClean="0"/>
              <a:t>EmployeeID</a:t>
            </a:r>
            <a:r>
              <a:rPr lang="en-US" dirty="0" smtClean="0"/>
              <a:t> 3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DELETE FROM Employees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WHERE </a:t>
            </a:r>
            <a:r>
              <a:rPr lang="en-US" dirty="0" err="1" smtClean="0">
                <a:solidFill>
                  <a:srgbClr val="7030A0"/>
                </a:solidFill>
              </a:rPr>
              <a:t>EmployeeID</a:t>
            </a:r>
            <a:r>
              <a:rPr lang="en-US" dirty="0" smtClean="0">
                <a:solidFill>
                  <a:srgbClr val="7030A0"/>
                </a:solidFill>
              </a:rPr>
              <a:t> = 3;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4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 All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say we want to delete all Employees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DELETE FROM Employees</a:t>
            </a:r>
            <a:r>
              <a:rPr lang="en-US" dirty="0" smtClean="0"/>
              <a:t>;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</a:t>
            </a:r>
            <a:r>
              <a:rPr lang="en-US" b="1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CREATE DATABASE </a:t>
            </a:r>
            <a:r>
              <a:rPr lang="en-US" dirty="0" err="1">
                <a:solidFill>
                  <a:srgbClr val="7030A0"/>
                </a:solidFill>
              </a:rPr>
              <a:t>YourDatabaseName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 smtClean="0"/>
              <a:t>Replace </a:t>
            </a:r>
            <a:r>
              <a:rPr lang="en-US" dirty="0" err="1" smtClean="0"/>
              <a:t>YourDatabaseName</a:t>
            </a:r>
            <a:r>
              <a:rPr lang="en-US" dirty="0" smtClean="0"/>
              <a:t> with the desired name for your database.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CREATE DATABASE </a:t>
            </a:r>
            <a:r>
              <a:rPr lang="en-US" dirty="0" err="1" smtClean="0">
                <a:solidFill>
                  <a:srgbClr val="7030A0"/>
                </a:solidFill>
              </a:rPr>
              <a:t>CompanyDB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4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the Database: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USE </a:t>
            </a:r>
            <a:r>
              <a:rPr lang="en-US" dirty="0" err="1" smtClean="0">
                <a:solidFill>
                  <a:srgbClr val="7030A0"/>
                </a:solidFill>
              </a:rPr>
              <a:t>YourDatabaseName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Make sure to replace </a:t>
            </a:r>
            <a:r>
              <a:rPr lang="en-US" dirty="0" err="1" smtClean="0"/>
              <a:t>YourDatabaseName</a:t>
            </a:r>
            <a:r>
              <a:rPr lang="en-US" dirty="0" smtClean="0"/>
              <a:t> with the name you used in the previous step.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USE </a:t>
            </a:r>
            <a:r>
              <a:rPr lang="en-US" dirty="0" err="1" smtClean="0">
                <a:solidFill>
                  <a:srgbClr val="7030A0"/>
                </a:solidFill>
              </a:rPr>
              <a:t>CompanyDB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5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CREATE TABLE </a:t>
            </a:r>
            <a:r>
              <a:rPr lang="en-US" dirty="0" err="1">
                <a:solidFill>
                  <a:srgbClr val="7030A0"/>
                </a:solidFill>
              </a:rPr>
              <a:t>YourTableName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Column1    </a:t>
            </a:r>
            <a:r>
              <a:rPr lang="en-US" dirty="0" err="1" smtClean="0">
                <a:solidFill>
                  <a:srgbClr val="7030A0"/>
                </a:solidFill>
              </a:rPr>
              <a:t>DataType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Column2    </a:t>
            </a:r>
            <a:r>
              <a:rPr lang="en-US" dirty="0" err="1" smtClean="0">
                <a:solidFill>
                  <a:srgbClr val="7030A0"/>
                </a:solidFill>
              </a:rPr>
              <a:t>DataType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-- </a:t>
            </a:r>
            <a:r>
              <a:rPr lang="en-US" dirty="0">
                <a:solidFill>
                  <a:srgbClr val="7030A0"/>
                </a:solidFill>
              </a:rPr>
              <a:t>Add more columns as needed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YourTableName</a:t>
            </a:r>
            <a:r>
              <a:rPr lang="en-US" dirty="0" smtClean="0"/>
              <a:t> with the desired name for your table. Define the columns with their respective data types and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CREATE TABLE Employees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( </a:t>
            </a:r>
            <a:r>
              <a:rPr lang="en-US" dirty="0" err="1">
                <a:solidFill>
                  <a:srgbClr val="7030A0"/>
                </a:solidFill>
              </a:rPr>
              <a:t>EmployeeID</a:t>
            </a:r>
            <a:r>
              <a:rPr lang="en-US" dirty="0">
                <a:solidFill>
                  <a:srgbClr val="7030A0"/>
                </a:solidFill>
              </a:rPr>
              <a:t> INT PRIMARY KEY,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NVARCHAR(50),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NVARCHAR(50),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BirthDate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DATE,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DepartmentID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INT 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example creates a table named Employees with columns for employee information.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</a:t>
            </a:r>
            <a:r>
              <a:rPr lang="en-US" b="1" dirty="0" smtClean="0"/>
              <a:t>One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92" y="1816833"/>
            <a:ext cx="110284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INSERT INTO Employees (</a:t>
            </a:r>
            <a:r>
              <a:rPr lang="en-US" sz="2400" dirty="0" err="1" smtClean="0">
                <a:solidFill>
                  <a:srgbClr val="7030A0"/>
                </a:solidFill>
              </a:rPr>
              <a:t>EmployeeID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FirstName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LastName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BirthDate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DepartmentID</a:t>
            </a:r>
            <a:r>
              <a:rPr lang="en-US" sz="2400" dirty="0" smtClean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VALUES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(1, 'John', 'Doe', '1990-05-15', 101);</a:t>
            </a:r>
          </a:p>
        </p:txBody>
      </p:sp>
    </p:spTree>
    <p:extLst>
      <p:ext uri="{BB962C8B-B14F-4D97-AF65-F5344CB8AC3E}">
        <p14:creationId xmlns:p14="http://schemas.microsoft.com/office/powerpoint/2010/main" val="8473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 Multiple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08" y="1825625"/>
            <a:ext cx="1106072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INSERT INTO Employees (</a:t>
            </a:r>
            <a:r>
              <a:rPr lang="en-US" sz="2400" dirty="0" err="1">
                <a:solidFill>
                  <a:srgbClr val="7030A0"/>
                </a:solidFill>
              </a:rPr>
              <a:t>EmployeeID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FirstName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BirthDate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DepartmentID</a:t>
            </a:r>
            <a:r>
              <a:rPr lang="en-US" sz="2400" dirty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VALUES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(2, 'Jane', 'Smith', '1985-08-22', 102),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(3, 'Bob', 'Johnson', '1992-11-30', 101);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SELECT *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4070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Vertical Subset of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SELECT 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LastName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BirthDate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FROM Employees;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SELECT 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 FROM Employees;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EmployeeID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FirstName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LastName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BirthDate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DepartmentID</a:t>
            </a:r>
            <a:r>
              <a:rPr lang="en-US" dirty="0" smtClean="0">
                <a:solidFill>
                  <a:srgbClr val="7030A0"/>
                </a:solidFill>
              </a:rPr>
              <a:t> FROM Employees;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SELECT 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 FROM Employees;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6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330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Lab 02</vt:lpstr>
      <vt:lpstr>Create a Database</vt:lpstr>
      <vt:lpstr>Use the Database:</vt:lpstr>
      <vt:lpstr>Create a Table</vt:lpstr>
      <vt:lpstr>Create a Table</vt:lpstr>
      <vt:lpstr>Insert One Record</vt:lpstr>
      <vt:lpstr>Insert Multiple Records</vt:lpstr>
      <vt:lpstr>Read Records</vt:lpstr>
      <vt:lpstr>Read Vertical Subset of Table</vt:lpstr>
      <vt:lpstr>Update Records</vt:lpstr>
      <vt:lpstr>Delete One Records</vt:lpstr>
      <vt:lpstr>Delete All 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</dc:title>
  <dc:creator>ACN LAB</dc:creator>
  <cp:lastModifiedBy>ACN LAB</cp:lastModifiedBy>
  <cp:revision>5</cp:revision>
  <dcterms:created xsi:type="dcterms:W3CDTF">2024-02-23T06:36:59Z</dcterms:created>
  <dcterms:modified xsi:type="dcterms:W3CDTF">2024-02-23T07:15:54Z</dcterms:modified>
</cp:coreProperties>
</file>