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401F-917D-48BC-BB55-B877D282AEC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525-E5A6-4CDA-B36A-7083CEBC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8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401F-917D-48BC-BB55-B877D282AEC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525-E5A6-4CDA-B36A-7083CEBC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401F-917D-48BC-BB55-B877D282AEC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525-E5A6-4CDA-B36A-7083CEBC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7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401F-917D-48BC-BB55-B877D282AEC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525-E5A6-4CDA-B36A-7083CEBC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1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401F-917D-48BC-BB55-B877D282AEC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525-E5A6-4CDA-B36A-7083CEBC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0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401F-917D-48BC-BB55-B877D282AEC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525-E5A6-4CDA-B36A-7083CEBC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2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401F-917D-48BC-BB55-B877D282AEC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525-E5A6-4CDA-B36A-7083CEBC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1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401F-917D-48BC-BB55-B877D282AEC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525-E5A6-4CDA-B36A-7083CEBC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9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401F-917D-48BC-BB55-B877D282AEC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525-E5A6-4CDA-B36A-7083CEBC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8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401F-917D-48BC-BB55-B877D282AEC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525-E5A6-4CDA-B36A-7083CEBC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5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401F-917D-48BC-BB55-B877D282AEC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525-E5A6-4CDA-B36A-7083CEBC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8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401F-917D-48BC-BB55-B877D282AEC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0525-E5A6-4CDA-B36A-7083CEBC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queries on single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9. </a:t>
            </a:r>
            <a:r>
              <a:rPr lang="en-US" b="1" dirty="0"/>
              <a:t>Select days with overcast weather where tennis was played and the temperature was 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10. </a:t>
            </a:r>
            <a:r>
              <a:rPr lang="en-US" b="1" dirty="0"/>
              <a:t>Select days where tennis was played and the wind was weak or the humidity was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</a:t>
            </a:r>
            <a:r>
              <a:rPr lang="en-US" b="1" dirty="0"/>
              <a:t>Select days where tennis was not played and the outlook was either sunny or overcast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</a:t>
            </a:r>
            <a:r>
              <a:rPr lang="en-US" b="1" dirty="0"/>
              <a:t>Select days with mild temperature where tennis was played and the wind was not strong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</a:t>
            </a:r>
            <a:r>
              <a:rPr lang="en-US" b="1" dirty="0"/>
              <a:t>Count the number of days where tennis was played in each temperature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 </a:t>
            </a:r>
            <a:r>
              <a:rPr lang="en-US" b="1" dirty="0"/>
              <a:t>Select days where tennis was played and the outlook was not rainy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 </a:t>
            </a:r>
            <a:r>
              <a:rPr lang="en-US" b="1" dirty="0"/>
              <a:t>Select days where tennis was played and the humidity was high or the wind was strong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 </a:t>
            </a:r>
            <a:r>
              <a:rPr lang="en-US" b="1" dirty="0"/>
              <a:t>Count the number of days where tennis was not played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17. </a:t>
            </a:r>
            <a:r>
              <a:rPr lang="en-US" b="1" dirty="0"/>
              <a:t>Select days where tennis was played and the outlook was either sunny or overcast, and the wind was weak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18. </a:t>
            </a:r>
            <a:r>
              <a:rPr lang="en-US" b="1" dirty="0"/>
              <a:t>Select days where tennis was not played and the temperature was mild or the wind was strong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1. Select </a:t>
            </a:r>
            <a:r>
              <a:rPr lang="en-US" b="1" dirty="0"/>
              <a:t>all data from the </a:t>
            </a:r>
            <a:r>
              <a:rPr lang="en-US" b="1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19. </a:t>
            </a:r>
            <a:r>
              <a:rPr lang="en-US" b="1" dirty="0"/>
              <a:t>Count the number of days where tennis was played with each combination of outlook and humidity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20. </a:t>
            </a:r>
            <a:r>
              <a:rPr lang="en-US" b="1" dirty="0"/>
              <a:t>Select days where tennis was played and the temperature was hot, and the humidity was not 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21. </a:t>
            </a:r>
            <a:r>
              <a:rPr lang="en-US" b="1" dirty="0"/>
              <a:t>Select days where tennis was played and the weather was not rainy or the wind was not strong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22. </a:t>
            </a:r>
            <a:r>
              <a:rPr lang="en-US" b="1" dirty="0"/>
              <a:t>Select days where tennis was not played and the outlook was rainy or the temperature was cool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23. </a:t>
            </a:r>
            <a:r>
              <a:rPr lang="en-US" b="1" dirty="0"/>
              <a:t>Count the number of days where tennis was played in each humidity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24. </a:t>
            </a:r>
            <a:r>
              <a:rPr lang="en-US" b="1" dirty="0"/>
              <a:t>Select days where tennis was played and the outlook was sunny, and the humidity was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25. </a:t>
            </a:r>
            <a:r>
              <a:rPr lang="en-US" b="1" dirty="0"/>
              <a:t>Select days where tennis was played and the temperature was cool or the wind was weak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26. </a:t>
            </a:r>
            <a:r>
              <a:rPr lang="en-US" b="1" dirty="0"/>
              <a:t>Count the number of days where tennis was not played with each combination of outlook and wind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27. </a:t>
            </a:r>
            <a:r>
              <a:rPr lang="en-US" b="1" dirty="0"/>
              <a:t>Select days where tennis was not played and the outlook was overcast, and the humidity was 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28. </a:t>
            </a:r>
            <a:r>
              <a:rPr lang="en-US" b="1" dirty="0"/>
              <a:t>Select days where tennis was played and the temperature was mild, and the humidity was not 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b="1" dirty="0"/>
              <a:t>Select distinct outlook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29. </a:t>
            </a:r>
            <a:r>
              <a:rPr lang="en-US" b="1" dirty="0"/>
              <a:t>Count the number of days where tennis was played with each combination of temperature and wind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30. </a:t>
            </a:r>
            <a:r>
              <a:rPr lang="en-US" b="1" dirty="0"/>
              <a:t>Select days where tennis was not played and the outlook was rainy, and the wind was strong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31. </a:t>
            </a:r>
            <a:r>
              <a:rPr lang="en-US" b="1" dirty="0"/>
              <a:t>Select days where tennis was played and the outlook was not rainy or the temperature was 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32. </a:t>
            </a:r>
            <a:r>
              <a:rPr lang="en-US" b="1" dirty="0"/>
              <a:t>Select days where tennis was played and the humidity was high, and the wind was not strong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33. </a:t>
            </a:r>
            <a:r>
              <a:rPr lang="en-US" b="1" dirty="0"/>
              <a:t>Count the number of days where tennis was played in each wind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34. </a:t>
            </a:r>
            <a:r>
              <a:rPr lang="en-US" b="1" dirty="0"/>
              <a:t>Select days where tennis was played and the outlook was sunny, and the humidity was 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35. </a:t>
            </a:r>
            <a:r>
              <a:rPr lang="en-US" b="1" dirty="0"/>
              <a:t>Select days where tennis was played and the temperature was mild, and the wind was weak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36. </a:t>
            </a:r>
            <a:r>
              <a:rPr lang="en-US" b="1" dirty="0"/>
              <a:t>Count the number of days where tennis was not played in each temperature </a:t>
            </a:r>
            <a:r>
              <a:rPr lang="en-US" b="1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37. </a:t>
            </a:r>
            <a:r>
              <a:rPr lang="en-US" b="1" dirty="0"/>
              <a:t>Select days where tennis was played and the outlook was overcast, and the wind was strong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38. </a:t>
            </a:r>
            <a:r>
              <a:rPr lang="en-US" b="1" dirty="0"/>
              <a:t>Select days where tennis was not played and the temperature was hot, and the humidity was not 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b="1" dirty="0"/>
              <a:t>Count the number of occurrences for each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39. </a:t>
            </a:r>
            <a:r>
              <a:rPr lang="en-US" b="1" dirty="0"/>
              <a:t>Count the number of days where tennis was not played with each combination of outlook and humidity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40. </a:t>
            </a:r>
            <a:r>
              <a:rPr lang="en-US" b="1" dirty="0"/>
              <a:t>Select days where tennis was not played and the outlook was rainy, and the humidity was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41. </a:t>
            </a:r>
            <a:r>
              <a:rPr lang="en-US" b="1" dirty="0"/>
              <a:t>Select days where tennis was played and the temperature was cool, and the wind was not strong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42. </a:t>
            </a:r>
            <a:r>
              <a:rPr lang="en-US" b="1" dirty="0"/>
              <a:t>Count the number of days where tennis was played with each combination of outlook and wind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43. </a:t>
            </a:r>
            <a:r>
              <a:rPr lang="en-US" b="1" dirty="0"/>
              <a:t>Select days where tennis was played and the outlook was sunny, and the humidity was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44. </a:t>
            </a:r>
            <a:r>
              <a:rPr lang="en-US" b="1" dirty="0"/>
              <a:t>Select days where tennis was not played and the temperature was mild, and the wind was strong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45. </a:t>
            </a:r>
            <a:r>
              <a:rPr lang="en-US" b="1" dirty="0"/>
              <a:t>Count the number of days where tennis was not played in each wind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46. </a:t>
            </a:r>
            <a:r>
              <a:rPr lang="en-US" b="1" dirty="0"/>
              <a:t>Select days where tennis was played and the outlook was overcast, and the humidity was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47. </a:t>
            </a:r>
            <a:r>
              <a:rPr lang="en-US" b="1" dirty="0"/>
              <a:t>Select days where tennis was played and the temperature was hot, and the wind was weak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48. </a:t>
            </a:r>
            <a:r>
              <a:rPr lang="en-US" b="1" dirty="0"/>
              <a:t>Count the number of days where tennis was played with each combination of temperature and humidity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b="1" dirty="0"/>
              <a:t>Select days where tennis was played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49. </a:t>
            </a:r>
            <a:r>
              <a:rPr lang="en-US" b="1" dirty="0"/>
              <a:t>Select days where tennis was played and the outlook was sunny, and the wind was not strong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50. </a:t>
            </a:r>
            <a:r>
              <a:rPr lang="en-US" b="1" dirty="0"/>
              <a:t>Select days where tennis was not played and the temperature was cool, and the humidity was 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b="1" dirty="0"/>
              <a:t>Select days where tennis was not played and the weather was sunny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b="1" dirty="0"/>
              <a:t>Select days with high humidity where tennis was played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b="1" dirty="0"/>
              <a:t>Select days with a cool temperature and strong wind where tennis was played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b="1" dirty="0"/>
              <a:t>Count the total number of days in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859</Words>
  <Application>Microsoft Office PowerPoint</Application>
  <PresentationFormat>Widescreen</PresentationFormat>
  <Paragraphs>52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Assignment</vt:lpstr>
      <vt:lpstr>1. Select all data from the table</vt:lpstr>
      <vt:lpstr>2. Select distinct outlook values</vt:lpstr>
      <vt:lpstr>3. Count the number of occurrences for each outlook</vt:lpstr>
      <vt:lpstr>4. Select days where tennis was played</vt:lpstr>
      <vt:lpstr>5. Select days where tennis was not played and the weather was sunny</vt:lpstr>
      <vt:lpstr>6. Select days with high humidity where tennis was played</vt:lpstr>
      <vt:lpstr>7. Select days with a cool temperature and strong wind where tennis was played</vt:lpstr>
      <vt:lpstr>8. Count the total number of days in the dataset</vt:lpstr>
      <vt:lpstr>9. Select days with overcast weather where tennis was played and the temperature was hot</vt:lpstr>
      <vt:lpstr>10. Select days where tennis was played and the wind was weak or the humidity was normal</vt:lpstr>
      <vt:lpstr>11. Select days where tennis was not played and the outlook was either sunny or overcast</vt:lpstr>
      <vt:lpstr>12. Select days with mild temperature where tennis was played and the wind was not strong</vt:lpstr>
      <vt:lpstr>13. Count the number of days where tennis was played in each temperature category</vt:lpstr>
      <vt:lpstr>14. Select days where tennis was played and the outlook was not rainy</vt:lpstr>
      <vt:lpstr>15. Select days where tennis was played and the humidity was high or the wind was strong</vt:lpstr>
      <vt:lpstr>16. Count the number of days where tennis was not played</vt:lpstr>
      <vt:lpstr>17. Select days where tennis was played and the outlook was either sunny or overcast, and the wind was weak</vt:lpstr>
      <vt:lpstr>18. Select days where tennis was not played and the temperature was mild or the wind was strong</vt:lpstr>
      <vt:lpstr>19. Count the number of days where tennis was played with each combination of outlook and humidity</vt:lpstr>
      <vt:lpstr>20. Select days where tennis was played and the temperature was hot, and the humidity was not high</vt:lpstr>
      <vt:lpstr>21. Select days where tennis was played and the weather was not rainy or the wind was not strong</vt:lpstr>
      <vt:lpstr>22. Select days where tennis was not played and the outlook was rainy or the temperature was cool</vt:lpstr>
      <vt:lpstr>23. Count the number of days where tennis was played in each humidity category</vt:lpstr>
      <vt:lpstr>24. Select days where tennis was played and the outlook was sunny, and the humidity was normal</vt:lpstr>
      <vt:lpstr>25. Select days where tennis was played and the temperature was cool or the wind was weak</vt:lpstr>
      <vt:lpstr>26. Count the number of days where tennis was not played with each combination of outlook and wind</vt:lpstr>
      <vt:lpstr>27. Select days where tennis was not played and the outlook was overcast, and the humidity was high</vt:lpstr>
      <vt:lpstr>28. Select days where tennis was played and the temperature was mild, and the humidity was not high</vt:lpstr>
      <vt:lpstr>29. Count the number of days where tennis was played with each combination of temperature and wind</vt:lpstr>
      <vt:lpstr>30. Select days where tennis was not played and the outlook was rainy, and the wind was strong</vt:lpstr>
      <vt:lpstr>31. Select days where tennis was played and the outlook was not rainy or the temperature was hot</vt:lpstr>
      <vt:lpstr>32. Select days where tennis was played and the humidity was high, and the wind was not strong</vt:lpstr>
      <vt:lpstr>33. Count the number of days where tennis was played in each wind category</vt:lpstr>
      <vt:lpstr>34. Select days where tennis was played and the outlook was sunny, and the humidity was high</vt:lpstr>
      <vt:lpstr>35. Select days where tennis was played and the temperature was mild, and the wind was weak</vt:lpstr>
      <vt:lpstr>36. Count the number of days where tennis was not played in each temperature category</vt:lpstr>
      <vt:lpstr>37. Select days where tennis was played and the outlook was overcast, and the wind was strong</vt:lpstr>
      <vt:lpstr>38. Select days where tennis was not played and the temperature was hot, and the humidity was not high</vt:lpstr>
      <vt:lpstr>39. Count the number of days where tennis was not played with each combination of outlook and humidity</vt:lpstr>
      <vt:lpstr>40. Select days where tennis was not played and the outlook was rainy, and the humidity was normal</vt:lpstr>
      <vt:lpstr>41. Select days where tennis was played and the temperature was cool, and the wind was not strong</vt:lpstr>
      <vt:lpstr>42. Count the number of days where tennis was played with each combination of outlook and wind</vt:lpstr>
      <vt:lpstr>43. Select days where tennis was played and the outlook was sunny, and the humidity was normal</vt:lpstr>
      <vt:lpstr>44. Select days where tennis was not played and the temperature was mild, and the wind was strong</vt:lpstr>
      <vt:lpstr>45. Count the number of days where tennis was not played in each wind category</vt:lpstr>
      <vt:lpstr>46. Select days where tennis was played and the outlook was overcast, and the humidity was normal</vt:lpstr>
      <vt:lpstr>47. Select days where tennis was played and the temperature was hot, and the wind was weak</vt:lpstr>
      <vt:lpstr>48. Count the number of days where tennis was played with each combination of temperature and humidity</vt:lpstr>
      <vt:lpstr>49. Select days where tennis was played and the outlook was sunny, and the wind was not strong</vt:lpstr>
      <vt:lpstr>50. Select days where tennis was not played and the temperature was cool, and the humidity was high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ACN LAB</dc:creator>
  <cp:lastModifiedBy>ACN LAB</cp:lastModifiedBy>
  <cp:revision>2</cp:revision>
  <dcterms:created xsi:type="dcterms:W3CDTF">2024-02-28T04:31:30Z</dcterms:created>
  <dcterms:modified xsi:type="dcterms:W3CDTF">2024-02-28T04:45:49Z</dcterms:modified>
</cp:coreProperties>
</file>