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8" y="-1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Microsoft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64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RTRIM() - Right trim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Removes trailing spaces from a string.</a:t>
            </a:r>
          </a:p>
          <a:p>
            <a:r>
              <a:rPr lang="en-US" dirty="0"/>
              <a:t>Example: SELECT RTRIM('Hello ') returns 'Hello'.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91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TRIM() - Trim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Removes leading and trailing spaces from a string.</a:t>
            </a:r>
          </a:p>
          <a:p>
            <a:r>
              <a:rPr lang="en-US" dirty="0"/>
              <a:t>Example: SELECT TRIM(' Hello ') returns 'Hello'.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34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UPPER() - Uppercase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Converts all characters in a string to uppercase.</a:t>
            </a:r>
          </a:p>
          <a:p>
            <a:r>
              <a:rPr lang="en-US" dirty="0"/>
              <a:t>Example: SELECT UPPER('Hello') returns 'HELLO'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57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LOWER() - Lowercase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Converts all characters in a string to lowercase.</a:t>
            </a:r>
          </a:p>
          <a:p>
            <a:r>
              <a:rPr lang="en-US" dirty="0"/>
              <a:t>Example: SELECT LOWER('Hello') returns 'hello'.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288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REPLACE() - Replace substring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Replaces all occurrences of a specified substring with another substring.</a:t>
            </a:r>
          </a:p>
          <a:p>
            <a:r>
              <a:rPr lang="en-US" dirty="0"/>
              <a:t>Example: SELECT REPLACE('Hello World', 'World', 'Universe') returns 'Hello Universe'.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717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REPLICATE() - Replicate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Repeats a string a specified number of times.</a:t>
            </a:r>
          </a:p>
          <a:p>
            <a:r>
              <a:rPr lang="en-US" dirty="0"/>
              <a:t>Example: SELECT REPLICATE('</a:t>
            </a:r>
            <a:r>
              <a:rPr lang="en-US" dirty="0" err="1"/>
              <a:t>abc</a:t>
            </a:r>
            <a:r>
              <a:rPr lang="en-US" dirty="0"/>
              <a:t>', 3) returns '</a:t>
            </a:r>
            <a:r>
              <a:rPr lang="en-US" dirty="0" err="1"/>
              <a:t>abcabcabc</a:t>
            </a:r>
            <a:r>
              <a:rPr lang="en-US" dirty="0"/>
              <a:t>'.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1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Microsoft SQL Server provides various string functions that allow you to manipulate and perform operations on string data.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9136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LEN() - </a:t>
            </a:r>
            <a:r>
              <a:rPr lang="en-US" b="1" dirty="0" smtClean="0"/>
              <a:t>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the number of characters in a string.</a:t>
            </a:r>
          </a:p>
          <a:p>
            <a:r>
              <a:rPr lang="en-US" dirty="0"/>
              <a:t>Example: SELECT LEN('Hello') returns 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85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LEFT() - Left </a:t>
            </a:r>
            <a:r>
              <a:rPr lang="en-US" b="1" dirty="0" smtClean="0"/>
              <a:t>substring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a specified number of characters from the left of a string.</a:t>
            </a:r>
          </a:p>
          <a:p>
            <a:r>
              <a:rPr lang="en-US" dirty="0"/>
              <a:t>Example: SELECT LEFT('Hello', 3) returns 'Hel'.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16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RIGHT() - Right </a:t>
            </a:r>
            <a:r>
              <a:rPr lang="en-US" b="1" dirty="0" smtClean="0"/>
              <a:t>substring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a specified number of characters from the right of a string.</a:t>
            </a:r>
          </a:p>
          <a:p>
            <a:r>
              <a:rPr lang="en-US" dirty="0"/>
              <a:t>Example: SELECT RIGHT('Hello', 3) returns '</a:t>
            </a:r>
            <a:r>
              <a:rPr lang="en-US" dirty="0" err="1"/>
              <a:t>llo</a:t>
            </a:r>
            <a:r>
              <a:rPr lang="en-US" dirty="0"/>
              <a:t>'.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2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CHARINDEX() - Character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the starting position of a specified substring within a string.</a:t>
            </a:r>
          </a:p>
          <a:p>
            <a:r>
              <a:rPr lang="en-US" dirty="0"/>
              <a:t>Example: SELECT CHARINDEX('lo', 'Hello') returns 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7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SUBSTRING() - Substring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a specified part of a string.</a:t>
            </a:r>
          </a:p>
          <a:p>
            <a:r>
              <a:rPr lang="en-US" dirty="0"/>
              <a:t>Example: SELECT SUBSTRING('Hello', 2, 3) returns 'ell'.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0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CONCAT() - Concatenate </a:t>
            </a:r>
            <a:r>
              <a:rPr lang="en-US" b="1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Concatenates two or more strings.</a:t>
            </a:r>
          </a:p>
          <a:p>
            <a:r>
              <a:rPr lang="en-US" dirty="0"/>
              <a:t>Example: SELECT CONCAT('Hello', ' ', 'World') returns 'Hello World'.</a:t>
            </a:r>
          </a:p>
        </p:txBody>
      </p:sp>
    </p:spTree>
    <p:extLst>
      <p:ext uri="{BB962C8B-B14F-4D97-AF65-F5344CB8AC3E}">
        <p14:creationId xmlns:p14="http://schemas.microsoft.com/office/powerpoint/2010/main" val="3552119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LTRIM() - Left trim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Removes leading spaces from a string.</a:t>
            </a:r>
          </a:p>
          <a:p>
            <a:r>
              <a:rPr lang="en-US" dirty="0"/>
              <a:t>Example: SELECT LTRIM(' Hello') returns 'Hello'.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95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363</Words>
  <Application>Microsoft Office PowerPoint</Application>
  <PresentationFormat>On-screen Show (4:3)</PresentationFormat>
  <Paragraphs>43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String Functions</vt:lpstr>
      <vt:lpstr>String Functions</vt:lpstr>
      <vt:lpstr>LEN() - Length</vt:lpstr>
      <vt:lpstr>LEFT() - Left substring</vt:lpstr>
      <vt:lpstr>RIGHT() - Right substring</vt:lpstr>
      <vt:lpstr>CHARINDEX() - Character index</vt:lpstr>
      <vt:lpstr>SUBSTRING() - Substring extraction</vt:lpstr>
      <vt:lpstr>CONCAT() - Concatenate strings</vt:lpstr>
      <vt:lpstr>LTRIM() - Left trim</vt:lpstr>
      <vt:lpstr>RTRIM() - Right trim</vt:lpstr>
      <vt:lpstr>TRIM() - Trim spaces</vt:lpstr>
      <vt:lpstr>UPPER() - Uppercase</vt:lpstr>
      <vt:lpstr>LOWER() - Lowercase</vt:lpstr>
      <vt:lpstr>REPLACE() - Replace substring</vt:lpstr>
      <vt:lpstr>REPLICATE() - Replicate string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Functions</dc:title>
  <dc:creator>Syed Hamed Raza</dc:creator>
  <cp:lastModifiedBy>Syed Hamed Raza</cp:lastModifiedBy>
  <cp:revision>2</cp:revision>
  <dcterms:created xsi:type="dcterms:W3CDTF">2006-08-16T00:00:00Z</dcterms:created>
  <dcterms:modified xsi:type="dcterms:W3CDTF">2024-02-25T03:21:52Z</dcterms:modified>
</cp:coreProperties>
</file>