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7" r:id="rId3"/>
    <p:sldId id="466" r:id="rId4"/>
    <p:sldId id="536" r:id="rId5"/>
    <p:sldId id="562" r:id="rId6"/>
    <p:sldId id="563" r:id="rId7"/>
    <p:sldId id="561" r:id="rId8"/>
    <p:sldId id="564" r:id="rId9"/>
    <p:sldId id="566" r:id="rId10"/>
    <p:sldId id="567" r:id="rId11"/>
    <p:sldId id="5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36CB88-5502-445E-BB1B-2AAB18E3F347}" v="6" dt="2024-02-19T04:59:4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714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D7B9BC6E-98CD-42B6-9A22-73F06CFC90D7}"/>
    <pc:docChg chg="undo redo custSel addSld delSld modSld sldOrd">
      <pc:chgData name="Hasan Jamal" userId="6724a5da2ffd1b8f" providerId="LiveId" clId="{D7B9BC6E-98CD-42B6-9A22-73F06CFC90D7}" dt="2022-02-28T10:49:52.921" v="4548" actId="2696"/>
      <pc:docMkLst>
        <pc:docMk/>
      </pc:docMkLst>
      <pc:sldChg chg="add del">
        <pc:chgData name="Hasan Jamal" userId="6724a5da2ffd1b8f" providerId="LiveId" clId="{D7B9BC6E-98CD-42B6-9A22-73F06CFC90D7}" dt="2022-02-23T09:48:10.846" v="3146" actId="2696"/>
        <pc:sldMkLst>
          <pc:docMk/>
          <pc:sldMk cId="3357633340" sldId="408"/>
        </pc:sldMkLst>
      </pc:sldChg>
      <pc:sldChg chg="modSp mod">
        <pc:chgData name="Hasan Jamal" userId="6724a5da2ffd1b8f" providerId="LiveId" clId="{D7B9BC6E-98CD-42B6-9A22-73F06CFC90D7}" dt="2022-02-23T09:54:20.865" v="3155" actId="404"/>
        <pc:sldMkLst>
          <pc:docMk/>
          <pc:sldMk cId="3095468980" sldId="466"/>
        </pc:sldMkLst>
        <pc:spChg chg="mod">
          <ac:chgData name="Hasan Jamal" userId="6724a5da2ffd1b8f" providerId="LiveId" clId="{D7B9BC6E-98CD-42B6-9A22-73F06CFC90D7}" dt="2022-02-23T09:54:20.865" v="3155" actId="404"/>
          <ac:spMkLst>
            <pc:docMk/>
            <pc:sldMk cId="3095468980" sldId="466"/>
            <ac:spMk id="3075" creationId="{00000000-0000-0000-0000-000000000000}"/>
          </ac:spMkLst>
        </pc:spChg>
      </pc:sldChg>
      <pc:sldChg chg="modSp del mod">
        <pc:chgData name="Hasan Jamal" userId="6724a5da2ffd1b8f" providerId="LiveId" clId="{D7B9BC6E-98CD-42B6-9A22-73F06CFC90D7}" dt="2022-02-22T06:12:11.724" v="463" actId="47"/>
        <pc:sldMkLst>
          <pc:docMk/>
          <pc:sldMk cId="3438775886" sldId="473"/>
        </pc:sldMkLst>
        <pc:spChg chg="mod">
          <ac:chgData name="Hasan Jamal" userId="6724a5da2ffd1b8f" providerId="LiveId" clId="{D7B9BC6E-98CD-42B6-9A22-73F06CFC90D7}" dt="2022-02-22T06:03:51.869" v="273" actId="6549"/>
          <ac:spMkLst>
            <pc:docMk/>
            <pc:sldMk cId="3438775886" sldId="473"/>
            <ac:spMk id="31747" creationId="{00000000-0000-0000-0000-000000000000}"/>
          </ac:spMkLst>
        </pc:spChg>
      </pc:sldChg>
      <pc:sldChg chg="addSp delSp modSp del mod delAnim modAnim">
        <pc:chgData name="Hasan Jamal" userId="6724a5da2ffd1b8f" providerId="LiveId" clId="{D7B9BC6E-98CD-42B6-9A22-73F06CFC90D7}" dt="2022-02-22T08:47:31.220" v="1512" actId="47"/>
        <pc:sldMkLst>
          <pc:docMk/>
          <pc:sldMk cId="2768299011" sldId="474"/>
        </pc:sldMkLst>
        <pc:spChg chg="add mod">
          <ac:chgData name="Hasan Jamal" userId="6724a5da2ffd1b8f" providerId="LiveId" clId="{D7B9BC6E-98CD-42B6-9A22-73F06CFC90D7}" dt="2022-02-22T06:37:25.209" v="679" actId="14100"/>
          <ac:spMkLst>
            <pc:docMk/>
            <pc:sldMk cId="2768299011" sldId="474"/>
            <ac:spMk id="2" creationId="{00000000-0000-0000-0000-000000000000}"/>
          </ac:spMkLst>
        </pc:spChg>
        <pc:graphicFrameChg chg="del mod replId">
          <ac:chgData name="Hasan Jamal" userId="6724a5da2ffd1b8f" providerId="LiveId" clId="{D7B9BC6E-98CD-42B6-9A22-73F06CFC90D7}" dt="2022-02-22T06:36:47.570" v="666"/>
          <ac:graphicFrameMkLst>
            <pc:docMk/>
            <pc:sldMk cId="2768299011" sldId="474"/>
            <ac:graphicFrameMk id="5" creationId="{00000000-0000-0000-0000-000000000000}"/>
          </ac:graphicFrameMkLst>
        </pc:graphicFrameChg>
      </pc:sldChg>
      <pc:sldChg chg="del">
        <pc:chgData name="Hasan Jamal" userId="6724a5da2ffd1b8f" providerId="LiveId" clId="{D7B9BC6E-98CD-42B6-9A22-73F06CFC90D7}" dt="2022-02-22T09:02:42.902" v="1769" actId="47"/>
        <pc:sldMkLst>
          <pc:docMk/>
          <pc:sldMk cId="1622530943" sldId="475"/>
        </pc:sldMkLst>
      </pc:sldChg>
      <pc:sldChg chg="del ord">
        <pc:chgData name="Hasan Jamal" userId="6724a5da2ffd1b8f" providerId="LiveId" clId="{D7B9BC6E-98CD-42B6-9A22-73F06CFC90D7}" dt="2022-02-22T09:02:35.614" v="1768" actId="47"/>
        <pc:sldMkLst>
          <pc:docMk/>
          <pc:sldMk cId="2379221429" sldId="476"/>
        </pc:sldMkLst>
      </pc:sldChg>
      <pc:sldChg chg="addSp delSp modSp mod ord modNotesTx">
        <pc:chgData name="Hasan Jamal" userId="6724a5da2ffd1b8f" providerId="LiveId" clId="{D7B9BC6E-98CD-42B6-9A22-73F06CFC90D7}" dt="2022-02-22T09:51:30.495" v="2630" actId="20577"/>
        <pc:sldMkLst>
          <pc:docMk/>
          <pc:sldMk cId="3235166586" sldId="478"/>
        </pc:sldMkLst>
        <pc:spChg chg="add del mod">
          <ac:chgData name="Hasan Jamal" userId="6724a5da2ffd1b8f" providerId="LiveId" clId="{D7B9BC6E-98CD-42B6-9A22-73F06CFC90D7}" dt="2022-02-22T05:37:36.884" v="108" actId="478"/>
          <ac:spMkLst>
            <pc:docMk/>
            <pc:sldMk cId="3235166586" sldId="478"/>
            <ac:spMk id="4" creationId="{CF099B1C-7C9D-48D7-88FD-32D225285BEF}"/>
          </ac:spMkLst>
        </pc:spChg>
        <pc:spChg chg="add mod">
          <ac:chgData name="Hasan Jamal" userId="6724a5da2ffd1b8f" providerId="LiveId" clId="{D7B9BC6E-98CD-42B6-9A22-73F06CFC90D7}" dt="2022-02-22T05:37:42.042" v="109"/>
          <ac:spMkLst>
            <pc:docMk/>
            <pc:sldMk cId="3235166586" sldId="478"/>
            <ac:spMk id="7" creationId="{64D48553-F0D5-43BB-AFCC-958995082C38}"/>
          </ac:spMkLst>
        </pc:spChg>
        <pc:spChg chg="del">
          <ac:chgData name="Hasan Jamal" userId="6724a5da2ffd1b8f" providerId="LiveId" clId="{D7B9BC6E-98CD-42B6-9A22-73F06CFC90D7}" dt="2022-02-22T05:37:34.126" v="107" actId="478"/>
          <ac:spMkLst>
            <pc:docMk/>
            <pc:sldMk cId="3235166586" sldId="478"/>
            <ac:spMk id="3074" creationId="{00000000-0000-0000-0000-000000000000}"/>
          </ac:spMkLst>
        </pc:spChg>
        <pc:spChg chg="mod">
          <ac:chgData name="Hasan Jamal" userId="6724a5da2ffd1b8f" providerId="LiveId" clId="{D7B9BC6E-98CD-42B6-9A22-73F06CFC90D7}" dt="2022-02-22T09:43:34.354" v="2493" actId="27636"/>
          <ac:spMkLst>
            <pc:docMk/>
            <pc:sldMk cId="3235166586" sldId="478"/>
            <ac:spMk id="3075" creationId="{00000000-0000-0000-0000-000000000000}"/>
          </ac:spMkLst>
        </pc:spChg>
      </pc:sldChg>
      <pc:sldChg chg="del">
        <pc:chgData name="Hasan Jamal" userId="6724a5da2ffd1b8f" providerId="LiveId" clId="{D7B9BC6E-98CD-42B6-9A22-73F06CFC90D7}" dt="2022-02-28T10:46:53.144" v="4542" actId="47"/>
        <pc:sldMkLst>
          <pc:docMk/>
          <pc:sldMk cId="1559798703" sldId="482"/>
        </pc:sldMkLst>
      </pc:sldChg>
      <pc:sldChg chg="del">
        <pc:chgData name="Hasan Jamal" userId="6724a5da2ffd1b8f" providerId="LiveId" clId="{D7B9BC6E-98CD-42B6-9A22-73F06CFC90D7}" dt="2022-02-28T10:46:56.040" v="4543" actId="47"/>
        <pc:sldMkLst>
          <pc:docMk/>
          <pc:sldMk cId="1718726599" sldId="483"/>
        </pc:sldMkLst>
      </pc:sldChg>
      <pc:sldChg chg="addSp delSp modSp del mod delAnim modAnim">
        <pc:chgData name="Hasan Jamal" userId="6724a5da2ffd1b8f" providerId="LiveId" clId="{D7B9BC6E-98CD-42B6-9A22-73F06CFC90D7}" dt="2022-02-28T10:46:59.543" v="4544" actId="47"/>
        <pc:sldMkLst>
          <pc:docMk/>
          <pc:sldMk cId="3503164185" sldId="484"/>
        </pc:sldMkLst>
        <pc:spChg chg="add mod">
          <ac:chgData name="Hasan Jamal" userId="6724a5da2ffd1b8f" providerId="LiveId" clId="{D7B9BC6E-98CD-42B6-9A22-73F06CFC90D7}" dt="2022-02-25T07:38:50.855" v="3858" actId="27636"/>
          <ac:spMkLst>
            <pc:docMk/>
            <pc:sldMk cId="3503164185" sldId="484"/>
            <ac:spMk id="2" creationId="{00000000-0000-0000-0000-000000000000}"/>
          </ac:spMkLst>
        </pc:spChg>
        <pc:spChg chg="add mod">
          <ac:chgData name="Hasan Jamal" userId="6724a5da2ffd1b8f" providerId="LiveId" clId="{D7B9BC6E-98CD-42B6-9A22-73F06CFC90D7}" dt="2022-02-25T07:38:59.084" v="3861" actId="27636"/>
          <ac:spMkLst>
            <pc:docMk/>
            <pc:sldMk cId="3503164185" sldId="484"/>
            <ac:spMk id="3" creationId="{00000000-0000-0000-0000-000000000000}"/>
          </ac:spMkLst>
        </pc:spChg>
        <pc:spChg chg="add mod">
          <ac:chgData name="Hasan Jamal" userId="6724a5da2ffd1b8f" providerId="LiveId" clId="{D7B9BC6E-98CD-42B6-9A22-73F06CFC90D7}" dt="2022-02-25T07:39:03.767" v="3864" actId="27636"/>
          <ac:spMkLst>
            <pc:docMk/>
            <pc:sldMk cId="3503164185" sldId="484"/>
            <ac:spMk id="4" creationId="{00000000-0000-0000-0000-000000000000}"/>
          </ac:spMkLst>
        </pc:spChg>
        <pc:graphicFrameChg chg="del mod replId">
          <ac:chgData name="Hasan Jamal" userId="6724a5da2ffd1b8f" providerId="LiveId" clId="{D7B9BC6E-98CD-42B6-9A22-73F06CFC90D7}" dt="2022-02-25T07:38:50.663" v="3857"/>
          <ac:graphicFrameMkLst>
            <pc:docMk/>
            <pc:sldMk cId="3503164185" sldId="484"/>
            <ac:graphicFrameMk id="5" creationId="{00000000-0000-0000-0000-000000000000}"/>
          </ac:graphicFrameMkLst>
        </pc:graphicFrameChg>
        <pc:graphicFrameChg chg="del mod replId">
          <ac:chgData name="Hasan Jamal" userId="6724a5da2ffd1b8f" providerId="LiveId" clId="{D7B9BC6E-98CD-42B6-9A22-73F06CFC90D7}" dt="2022-02-25T07:38:58.900" v="3860"/>
          <ac:graphicFrameMkLst>
            <pc:docMk/>
            <pc:sldMk cId="3503164185" sldId="484"/>
            <ac:graphicFrameMk id="13" creationId="{00000000-0000-0000-0000-000000000000}"/>
          </ac:graphicFrameMkLst>
        </pc:graphicFrameChg>
        <pc:graphicFrameChg chg="del mod replId">
          <ac:chgData name="Hasan Jamal" userId="6724a5da2ffd1b8f" providerId="LiveId" clId="{D7B9BC6E-98CD-42B6-9A22-73F06CFC90D7}" dt="2022-02-25T07:39:03.570" v="3863"/>
          <ac:graphicFrameMkLst>
            <pc:docMk/>
            <pc:sldMk cId="3503164185" sldId="484"/>
            <ac:graphicFrameMk id="18" creationId="{00000000-0000-0000-0000-000000000000}"/>
          </ac:graphicFrameMkLst>
        </pc:graphicFrameChg>
      </pc:sldChg>
      <pc:sldChg chg="delSp modSp del mod delAnim">
        <pc:chgData name="Hasan Jamal" userId="6724a5da2ffd1b8f" providerId="LiveId" clId="{D7B9BC6E-98CD-42B6-9A22-73F06CFC90D7}" dt="2022-02-22T06:48:04.817" v="838" actId="47"/>
        <pc:sldMkLst>
          <pc:docMk/>
          <pc:sldMk cId="2697529846" sldId="486"/>
        </pc:sldMkLst>
        <pc:spChg chg="mod">
          <ac:chgData name="Hasan Jamal" userId="6724a5da2ffd1b8f" providerId="LiveId" clId="{D7B9BC6E-98CD-42B6-9A22-73F06CFC90D7}" dt="2022-02-22T06:18:53.560" v="549" actId="6549"/>
          <ac:spMkLst>
            <pc:docMk/>
            <pc:sldMk cId="2697529846" sldId="486"/>
            <ac:spMk id="31747" creationId="{00000000-0000-0000-0000-000000000000}"/>
          </ac:spMkLst>
        </pc:spChg>
        <pc:graphicFrameChg chg="del">
          <ac:chgData name="Hasan Jamal" userId="6724a5da2ffd1b8f" providerId="LiveId" clId="{D7B9BC6E-98CD-42B6-9A22-73F06CFC90D7}" dt="2022-02-22T06:41:07.228" v="739" actId="478"/>
          <ac:graphicFrameMkLst>
            <pc:docMk/>
            <pc:sldMk cId="2697529846" sldId="486"/>
            <ac:graphicFrameMk id="2" creationId="{00000000-0000-0000-0000-000000000000}"/>
          </ac:graphicFrameMkLst>
        </pc:graphicFrameChg>
        <pc:graphicFrameChg chg="del">
          <ac:chgData name="Hasan Jamal" userId="6724a5da2ffd1b8f" providerId="LiveId" clId="{D7B9BC6E-98CD-42B6-9A22-73F06CFC90D7}" dt="2022-02-22T06:41:07.228" v="739" actId="478"/>
          <ac:graphicFrameMkLst>
            <pc:docMk/>
            <pc:sldMk cId="2697529846" sldId="486"/>
            <ac:graphicFrameMk id="3" creationId="{00000000-0000-0000-0000-000000000000}"/>
          </ac:graphicFrameMkLst>
        </pc:graphicFrame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1410746124" sldId="505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2274922177" sldId="50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4246244318" sldId="507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188517600" sldId="508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595020545" sldId="509"/>
        </pc:sldMkLst>
      </pc:sldChg>
      <pc:sldChg chg="modSp mod">
        <pc:chgData name="Hasan Jamal" userId="6724a5da2ffd1b8f" providerId="LiveId" clId="{D7B9BC6E-98CD-42B6-9A22-73F06CFC90D7}" dt="2022-02-25T04:20:33.054" v="3786" actId="20577"/>
        <pc:sldMkLst>
          <pc:docMk/>
          <pc:sldMk cId="3209026784" sldId="518"/>
        </pc:sldMkLst>
        <pc:spChg chg="mod">
          <ac:chgData name="Hasan Jamal" userId="6724a5da2ffd1b8f" providerId="LiveId" clId="{D7B9BC6E-98CD-42B6-9A22-73F06CFC90D7}" dt="2022-02-25T04:20:33.054" v="3786" actId="20577"/>
          <ac:spMkLst>
            <pc:docMk/>
            <pc:sldMk cId="3209026784" sldId="518"/>
            <ac:spMk id="3075" creationId="{00000000-0000-0000-0000-000000000000}"/>
          </ac:spMkLst>
        </pc:sp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874477234" sldId="52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847465034" sldId="527"/>
        </pc:sldMkLst>
      </pc:sldChg>
      <pc:sldChg chg="modSp del mod ord">
        <pc:chgData name="Hasan Jamal" userId="6724a5da2ffd1b8f" providerId="LiveId" clId="{D7B9BC6E-98CD-42B6-9A22-73F06CFC90D7}" dt="2022-02-22T09:21:41.613" v="2102" actId="47"/>
        <pc:sldMkLst>
          <pc:docMk/>
          <pc:sldMk cId="2005867624" sldId="533"/>
        </pc:sldMkLst>
        <pc:spChg chg="mod">
          <ac:chgData name="Hasan Jamal" userId="6724a5da2ffd1b8f" providerId="LiveId" clId="{D7B9BC6E-98CD-42B6-9A22-73F06CFC90D7}" dt="2022-02-22T09:09:38.850" v="1897" actId="27636"/>
          <ac:spMkLst>
            <pc:docMk/>
            <pc:sldMk cId="2005867624" sldId="533"/>
            <ac:spMk id="3" creationId="{00000000-0000-0000-0000-000000000000}"/>
          </ac:spMkLst>
        </pc:spChg>
      </pc:sldChg>
      <pc:sldChg chg="modSp del mod ord">
        <pc:chgData name="Hasan Jamal" userId="6724a5da2ffd1b8f" providerId="LiveId" clId="{D7B9BC6E-98CD-42B6-9A22-73F06CFC90D7}" dt="2022-02-22T09:34:03.326" v="2229" actId="47"/>
        <pc:sldMkLst>
          <pc:docMk/>
          <pc:sldMk cId="1211957383" sldId="534"/>
        </pc:sldMkLst>
        <pc:spChg chg="mod">
          <ac:chgData name="Hasan Jamal" userId="6724a5da2ffd1b8f" providerId="LiveId" clId="{D7B9BC6E-98CD-42B6-9A22-73F06CFC90D7}" dt="2022-02-22T09:33:50.602" v="2227" actId="21"/>
          <ac:spMkLst>
            <pc:docMk/>
            <pc:sldMk cId="1211957383" sldId="534"/>
            <ac:spMk id="3" creationId="{00000000-0000-0000-0000-000000000000}"/>
          </ac:spMkLst>
        </pc:spChg>
      </pc:sldChg>
      <pc:sldChg chg="modSp del mod ord">
        <pc:chgData name="Hasan Jamal" userId="6724a5da2ffd1b8f" providerId="LiveId" clId="{D7B9BC6E-98CD-42B6-9A22-73F06CFC90D7}" dt="2022-02-22T10:14:35.994" v="3143" actId="47"/>
        <pc:sldMkLst>
          <pc:docMk/>
          <pc:sldMk cId="1256381705" sldId="535"/>
        </pc:sldMkLst>
        <pc:spChg chg="mod">
          <ac:chgData name="Hasan Jamal" userId="6724a5da2ffd1b8f" providerId="LiveId" clId="{D7B9BC6E-98CD-42B6-9A22-73F06CFC90D7}" dt="2022-02-22T10:14:30.809" v="3141" actId="21"/>
          <ac:spMkLst>
            <pc:docMk/>
            <pc:sldMk cId="1256381705" sldId="535"/>
            <ac:spMk id="3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3T09:55:04.243" v="3173" actId="6549"/>
        <pc:sldMkLst>
          <pc:docMk/>
          <pc:sldMk cId="3362221628" sldId="536"/>
        </pc:sldMkLst>
        <pc:spChg chg="mod">
          <ac:chgData name="Hasan Jamal" userId="6724a5da2ffd1b8f" providerId="LiveId" clId="{D7B9BC6E-98CD-42B6-9A22-73F06CFC90D7}" dt="2022-02-23T09:55:04.243" v="3173" actId="6549"/>
          <ac:spMkLst>
            <pc:docMk/>
            <pc:sldMk cId="3362221628" sldId="536"/>
            <ac:spMk id="3075" creationId="{00000000-0000-0000-0000-000000000000}"/>
          </ac:spMkLst>
        </pc:spChg>
      </pc:sldChg>
      <pc:sldChg chg="delSp modSp mod">
        <pc:chgData name="Hasan Jamal" userId="6724a5da2ffd1b8f" providerId="LiveId" clId="{D7B9BC6E-98CD-42B6-9A22-73F06CFC90D7}" dt="2022-02-21T05:59:54.323" v="87" actId="1037"/>
        <pc:sldMkLst>
          <pc:docMk/>
          <pc:sldMk cId="2702528265" sldId="537"/>
        </pc:sldMkLst>
        <pc:spChg chg="mod">
          <ac:chgData name="Hasan Jamal" userId="6724a5da2ffd1b8f" providerId="LiveId" clId="{D7B9BC6E-98CD-42B6-9A22-73F06CFC90D7}" dt="2022-02-21T05:59:49.996" v="84" actId="14100"/>
          <ac:spMkLst>
            <pc:docMk/>
            <pc:sldMk cId="2702528265" sldId="537"/>
            <ac:spMk id="3075" creationId="{00000000-0000-0000-0000-000000000000}"/>
          </ac:spMkLst>
        </pc:spChg>
        <pc:picChg chg="del">
          <ac:chgData name="Hasan Jamal" userId="6724a5da2ffd1b8f" providerId="LiveId" clId="{D7B9BC6E-98CD-42B6-9A22-73F06CFC90D7}" dt="2022-02-21T05:55:51.093" v="14" actId="21"/>
          <ac:picMkLst>
            <pc:docMk/>
            <pc:sldMk cId="2702528265" sldId="537"/>
            <ac:picMk id="5" creationId="{44E1CEC8-748F-480E-B0FC-7D434A797878}"/>
          </ac:picMkLst>
        </pc:picChg>
        <pc:picChg chg="mod">
          <ac:chgData name="Hasan Jamal" userId="6724a5da2ffd1b8f" providerId="LiveId" clId="{D7B9BC6E-98CD-42B6-9A22-73F06CFC90D7}" dt="2022-02-21T05:59:54.323" v="87" actId="1037"/>
          <ac:picMkLst>
            <pc:docMk/>
            <pc:sldMk cId="2702528265" sldId="537"/>
            <ac:picMk id="7" creationId="{A5A42C1E-EDCB-454C-84D5-433E20573933}"/>
          </ac:picMkLst>
        </pc:picChg>
      </pc:sldChg>
      <pc:sldChg chg="modSp mod modNotesTx">
        <pc:chgData name="Hasan Jamal" userId="6724a5da2ffd1b8f" providerId="LiveId" clId="{D7B9BC6E-98CD-42B6-9A22-73F06CFC90D7}" dt="2022-02-22T05:41:52.212" v="112"/>
        <pc:sldMkLst>
          <pc:docMk/>
          <pc:sldMk cId="1273698765" sldId="538"/>
        </pc:sldMkLst>
        <pc:spChg chg="mod">
          <ac:chgData name="Hasan Jamal" userId="6724a5da2ffd1b8f" providerId="LiveId" clId="{D7B9BC6E-98CD-42B6-9A22-73F06CFC90D7}" dt="2022-02-21T06:02:18.680" v="103" actId="20577"/>
          <ac:spMkLst>
            <pc:docMk/>
            <pc:sldMk cId="1273698765" sldId="538"/>
            <ac:spMk id="3075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2T05:42:30.578" v="113" actId="33524"/>
        <pc:sldMkLst>
          <pc:docMk/>
          <pc:sldMk cId="3273067576" sldId="539"/>
        </pc:sldMkLst>
        <pc:spChg chg="mod">
          <ac:chgData name="Hasan Jamal" userId="6724a5da2ffd1b8f" providerId="LiveId" clId="{D7B9BC6E-98CD-42B6-9A22-73F06CFC90D7}" dt="2022-02-22T05:42:30.578" v="113" actId="33524"/>
          <ac:spMkLst>
            <pc:docMk/>
            <pc:sldMk cId="3273067576" sldId="539"/>
            <ac:spMk id="3075" creationId="{00000000-0000-0000-0000-000000000000}"/>
          </ac:spMkLst>
        </pc:spChg>
      </pc:sldChg>
      <pc:sldChg chg="modSp mod">
        <pc:chgData name="Hasan Jamal" userId="6724a5da2ffd1b8f" providerId="LiveId" clId="{D7B9BC6E-98CD-42B6-9A22-73F06CFC90D7}" dt="2022-02-22T05:44:34.092" v="123" actId="255"/>
        <pc:sldMkLst>
          <pc:docMk/>
          <pc:sldMk cId="3892312779" sldId="540"/>
        </pc:sldMkLst>
        <pc:spChg chg="mod">
          <ac:chgData name="Hasan Jamal" userId="6724a5da2ffd1b8f" providerId="LiveId" clId="{D7B9BC6E-98CD-42B6-9A22-73F06CFC90D7}" dt="2022-02-22T05:44:34.092" v="123" actId="255"/>
          <ac:spMkLst>
            <pc:docMk/>
            <pc:sldMk cId="3892312779" sldId="540"/>
            <ac:spMk id="3075" creationId="{00000000-0000-0000-0000-000000000000}"/>
          </ac:spMkLst>
        </pc:spChg>
      </pc:sldChg>
      <pc:sldChg chg="modSp">
        <pc:chgData name="Hasan Jamal" userId="6724a5da2ffd1b8f" providerId="LiveId" clId="{D7B9BC6E-98CD-42B6-9A22-73F06CFC90D7}" dt="2022-02-22T05:45:32.764" v="125" actId="20577"/>
        <pc:sldMkLst>
          <pc:docMk/>
          <pc:sldMk cId="3225411327" sldId="541"/>
        </pc:sldMkLst>
        <pc:spChg chg="mod">
          <ac:chgData name="Hasan Jamal" userId="6724a5da2ffd1b8f" providerId="LiveId" clId="{D7B9BC6E-98CD-42B6-9A22-73F06CFC90D7}" dt="2022-02-22T05:45:32.764" v="125" actId="20577"/>
          <ac:spMkLst>
            <pc:docMk/>
            <pc:sldMk cId="3225411327" sldId="541"/>
            <ac:spMk id="3075" creationId="{00000000-0000-0000-0000-000000000000}"/>
          </ac:spMkLst>
        </pc:spChg>
      </pc:sldChg>
      <pc:sldChg chg="modSp mod modNotesTx">
        <pc:chgData name="Hasan Jamal" userId="6724a5da2ffd1b8f" providerId="LiveId" clId="{D7B9BC6E-98CD-42B6-9A22-73F06CFC90D7}" dt="2022-02-22T06:12:58.951" v="474" actId="5793"/>
        <pc:sldMkLst>
          <pc:docMk/>
          <pc:sldMk cId="3689294555" sldId="542"/>
        </pc:sldMkLst>
        <pc:spChg chg="mod">
          <ac:chgData name="Hasan Jamal" userId="6724a5da2ffd1b8f" providerId="LiveId" clId="{D7B9BC6E-98CD-42B6-9A22-73F06CFC90D7}" dt="2022-02-22T06:00:20.986" v="170" actId="1076"/>
          <ac:spMkLst>
            <pc:docMk/>
            <pc:sldMk cId="3689294555" sldId="542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00:05.079" v="168" actId="6549"/>
          <ac:spMkLst>
            <pc:docMk/>
            <pc:sldMk cId="3689294555" sldId="542"/>
            <ac:spMk id="3075" creationId="{00000000-0000-0000-0000-000000000000}"/>
          </ac:spMkLst>
        </pc:spChg>
        <pc:graphicFrameChg chg="mod">
          <ac:chgData name="Hasan Jamal" userId="6724a5da2ffd1b8f" providerId="LiveId" clId="{D7B9BC6E-98CD-42B6-9A22-73F06CFC90D7}" dt="2022-02-22T06:12:58.951" v="474" actId="5793"/>
          <ac:graphicFrameMkLst>
            <pc:docMk/>
            <pc:sldMk cId="3689294555" sldId="542"/>
            <ac:graphicFrameMk id="38" creationId="{BE93C74A-60AC-47E8-A2D9-1802E9ABA050}"/>
          </ac:graphicFrameMkLst>
        </pc:graphicFrameChg>
      </pc:sldChg>
      <pc:sldChg chg="addSp modSp del mod ord">
        <pc:chgData name="Hasan Jamal" userId="6724a5da2ffd1b8f" providerId="LiveId" clId="{D7B9BC6E-98CD-42B6-9A22-73F06CFC90D7}" dt="2022-02-28T10:49:52.921" v="4548" actId="2696"/>
        <pc:sldMkLst>
          <pc:docMk/>
          <pc:sldMk cId="2256471761" sldId="543"/>
        </pc:sldMkLst>
        <pc:spChg chg="add mod">
          <ac:chgData name="Hasan Jamal" userId="6724a5da2ffd1b8f" providerId="LiveId" clId="{D7B9BC6E-98CD-42B6-9A22-73F06CFC90D7}" dt="2022-02-22T09:53:10.883" v="2640" actId="1076"/>
          <ac:spMkLst>
            <pc:docMk/>
            <pc:sldMk cId="2256471761" sldId="543"/>
            <ac:spMk id="17" creationId="{DC6A88DC-34CE-4FE0-BCA9-7DF38EDE543F}"/>
          </ac:spMkLst>
        </pc:spChg>
        <pc:spChg chg="mod">
          <ac:chgData name="Hasan Jamal" userId="6724a5da2ffd1b8f" providerId="LiveId" clId="{D7B9BC6E-98CD-42B6-9A22-73F06CFC90D7}" dt="2022-02-22T09:53:06.984" v="2638" actId="1035"/>
          <ac:spMkLst>
            <pc:docMk/>
            <pc:sldMk cId="2256471761" sldId="543"/>
            <ac:spMk id="24578" creationId="{00000000-0000-0000-0000-000000000000}"/>
          </ac:spMkLst>
        </pc:spChg>
      </pc:sldChg>
      <pc:sldChg chg="addSp delSp modSp del mod">
        <pc:chgData name="Hasan Jamal" userId="6724a5da2ffd1b8f" providerId="LiveId" clId="{D7B9BC6E-98CD-42B6-9A22-73F06CFC90D7}" dt="2022-02-23T10:22:45.465" v="3561" actId="47"/>
        <pc:sldMkLst>
          <pc:docMk/>
          <pc:sldMk cId="1836781077" sldId="544"/>
        </pc:sldMkLst>
        <pc:spChg chg="add del mod">
          <ac:chgData name="Hasan Jamal" userId="6724a5da2ffd1b8f" providerId="LiveId" clId="{D7B9BC6E-98CD-42B6-9A22-73F06CFC90D7}" dt="2022-02-23T10:05:13.885" v="3247" actId="478"/>
          <ac:spMkLst>
            <pc:docMk/>
            <pc:sldMk cId="1836781077" sldId="544"/>
            <ac:spMk id="3" creationId="{BC653173-0430-4610-9726-4407C10B39FB}"/>
          </ac:spMkLst>
        </pc:spChg>
        <pc:spChg chg="del">
          <ac:chgData name="Hasan Jamal" userId="6724a5da2ffd1b8f" providerId="LiveId" clId="{D7B9BC6E-98CD-42B6-9A22-73F06CFC90D7}" dt="2022-02-23T10:11:39.833" v="3433" actId="478"/>
          <ac:spMkLst>
            <pc:docMk/>
            <pc:sldMk cId="1836781077" sldId="544"/>
            <ac:spMk id="5" creationId="{00000000-0000-0000-0000-000000000000}"/>
          </ac:spMkLst>
        </pc:spChg>
        <pc:spChg chg="add del mod">
          <ac:chgData name="Hasan Jamal" userId="6724a5da2ffd1b8f" providerId="LiveId" clId="{D7B9BC6E-98CD-42B6-9A22-73F06CFC90D7}" dt="2022-02-23T10:13:23.414" v="3455" actId="21"/>
          <ac:spMkLst>
            <pc:docMk/>
            <pc:sldMk cId="1836781077" sldId="544"/>
            <ac:spMk id="8" creationId="{1AEE3E7D-D88C-4512-8CF3-DD2E73A2EBD8}"/>
          </ac:spMkLst>
        </pc:spChg>
        <pc:spChg chg="del">
          <ac:chgData name="Hasan Jamal" userId="6724a5da2ffd1b8f" providerId="LiveId" clId="{D7B9BC6E-98CD-42B6-9A22-73F06CFC90D7}" dt="2022-02-23T10:05:10.529" v="3246" actId="478"/>
          <ac:spMkLst>
            <pc:docMk/>
            <pc:sldMk cId="1836781077" sldId="544"/>
            <ac:spMk id="10243" creationId="{00000000-0000-0000-0000-000000000000}"/>
          </ac:spMkLst>
        </pc:spChg>
        <pc:spChg chg="mod">
          <ac:chgData name="Hasan Jamal" userId="6724a5da2ffd1b8f" providerId="LiveId" clId="{D7B9BC6E-98CD-42B6-9A22-73F06CFC90D7}" dt="2022-02-23T10:12:23.936" v="3435" actId="6549"/>
          <ac:spMkLst>
            <pc:docMk/>
            <pc:sldMk cId="1836781077" sldId="544"/>
            <ac:spMk id="32771" creationId="{00000000-0000-0000-0000-000000000000}"/>
          </ac:spMkLst>
        </pc:spChg>
        <pc:graphicFrameChg chg="add del mod modGraphic">
          <ac:chgData name="Hasan Jamal" userId="6724a5da2ffd1b8f" providerId="LiveId" clId="{D7B9BC6E-98CD-42B6-9A22-73F06CFC90D7}" dt="2022-02-23T10:13:23.414" v="3455" actId="21"/>
          <ac:graphicFrameMkLst>
            <pc:docMk/>
            <pc:sldMk cId="1836781077" sldId="544"/>
            <ac:graphicFrameMk id="6" creationId="{883693CE-3255-48F8-B9E6-7B611504A10A}"/>
          </ac:graphicFrameMkLst>
        </pc:graphicFrameChg>
      </pc:sldChg>
      <pc:sldChg chg="del">
        <pc:chgData name="Hasan Jamal" userId="6724a5da2ffd1b8f" providerId="LiveId" clId="{D7B9BC6E-98CD-42B6-9A22-73F06CFC90D7}" dt="2022-02-23T10:32:37.010" v="3784" actId="47"/>
        <pc:sldMkLst>
          <pc:docMk/>
          <pc:sldMk cId="2004927343" sldId="545"/>
        </pc:sldMkLst>
      </pc:sldChg>
      <pc:sldChg chg="addSp modSp add mod ord modNotesTx">
        <pc:chgData name="Hasan Jamal" userId="6724a5da2ffd1b8f" providerId="LiveId" clId="{D7B9BC6E-98CD-42B6-9A22-73F06CFC90D7}" dt="2022-02-22T09:14:11.125" v="1984" actId="2711"/>
        <pc:sldMkLst>
          <pc:docMk/>
          <pc:sldMk cId="3693814022" sldId="546"/>
        </pc:sldMkLst>
        <pc:spChg chg="add mod">
          <ac:chgData name="Hasan Jamal" userId="6724a5da2ffd1b8f" providerId="LiveId" clId="{D7B9BC6E-98CD-42B6-9A22-73F06CFC90D7}" dt="2022-02-22T07:04:43.519" v="1020" actId="1076"/>
          <ac:spMkLst>
            <pc:docMk/>
            <pc:sldMk cId="3693814022" sldId="546"/>
            <ac:spMk id="7" creationId="{36EE6852-785D-45F7-9C1E-6E78C61786AB}"/>
          </ac:spMkLst>
        </pc:spChg>
        <pc:spChg chg="add mod">
          <ac:chgData name="Hasan Jamal" userId="6724a5da2ffd1b8f" providerId="LiveId" clId="{D7B9BC6E-98CD-42B6-9A22-73F06CFC90D7}" dt="2022-02-22T07:04:58.595" v="1030" actId="1035"/>
          <ac:spMkLst>
            <pc:docMk/>
            <pc:sldMk cId="3693814022" sldId="546"/>
            <ac:spMk id="8" creationId="{E8EEE639-38E4-4B3E-97DE-9BE1A2976FDA}"/>
          </ac:spMkLst>
        </pc:spChg>
        <pc:spChg chg="add mod">
          <ac:chgData name="Hasan Jamal" userId="6724a5da2ffd1b8f" providerId="LiveId" clId="{D7B9BC6E-98CD-42B6-9A22-73F06CFC90D7}" dt="2022-02-22T07:05:08.465" v="1032" actId="1076"/>
          <ac:spMkLst>
            <pc:docMk/>
            <pc:sldMk cId="3693814022" sldId="546"/>
            <ac:spMk id="9" creationId="{29DA7E77-7F18-4A6A-B6EE-2D6F4B4F9698}"/>
          </ac:spMkLst>
        </pc:spChg>
        <pc:spChg chg="add mod">
          <ac:chgData name="Hasan Jamal" userId="6724a5da2ffd1b8f" providerId="LiveId" clId="{D7B9BC6E-98CD-42B6-9A22-73F06CFC90D7}" dt="2022-02-22T07:05:28.010" v="1036" actId="20577"/>
          <ac:spMkLst>
            <pc:docMk/>
            <pc:sldMk cId="3693814022" sldId="546"/>
            <ac:spMk id="10" creationId="{71A4DA3D-1CE1-4CB3-8075-BFD0760E74BE}"/>
          </ac:spMkLst>
        </pc:spChg>
        <pc:spChg chg="add mod">
          <ac:chgData name="Hasan Jamal" userId="6724a5da2ffd1b8f" providerId="LiveId" clId="{D7B9BC6E-98CD-42B6-9A22-73F06CFC90D7}" dt="2022-02-22T07:06:18.830" v="1055" actId="20577"/>
          <ac:spMkLst>
            <pc:docMk/>
            <pc:sldMk cId="3693814022" sldId="546"/>
            <ac:spMk id="11" creationId="{072E8FBB-799A-464F-BB3F-456EF4BBBD64}"/>
          </ac:spMkLst>
        </pc:spChg>
        <pc:spChg chg="add mod">
          <ac:chgData name="Hasan Jamal" userId="6724a5da2ffd1b8f" providerId="LiveId" clId="{D7B9BC6E-98CD-42B6-9A22-73F06CFC90D7}" dt="2022-02-22T07:11:33.313" v="1131" actId="1076"/>
          <ac:spMkLst>
            <pc:docMk/>
            <pc:sldMk cId="3693814022" sldId="546"/>
            <ac:spMk id="12" creationId="{14819A29-03E1-4791-9A6F-0412D3D1BE33}"/>
          </ac:spMkLst>
        </pc:spChg>
        <pc:spChg chg="add mod">
          <ac:chgData name="Hasan Jamal" userId="6724a5da2ffd1b8f" providerId="LiveId" clId="{D7B9BC6E-98CD-42B6-9A22-73F06CFC90D7}" dt="2022-02-22T07:11:49.994" v="1135" actId="1076"/>
          <ac:spMkLst>
            <pc:docMk/>
            <pc:sldMk cId="3693814022" sldId="546"/>
            <ac:spMk id="14" creationId="{0C37B1C1-AB00-452C-AC26-DD78C63C2E35}"/>
          </ac:spMkLst>
        </pc:spChg>
        <pc:spChg chg="mod">
          <ac:chgData name="Hasan Jamal" userId="6724a5da2ffd1b8f" providerId="LiveId" clId="{D7B9BC6E-98CD-42B6-9A22-73F06CFC90D7}" dt="2022-02-22T07:11:23.420" v="1128" actId="1076"/>
          <ac:spMkLst>
            <pc:docMk/>
            <pc:sldMk cId="3693814022" sldId="546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7:10:27.021" v="1113" actId="14100"/>
          <ac:spMkLst>
            <pc:docMk/>
            <pc:sldMk cId="3693814022" sldId="546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9:14:11.125" v="1984" actId="2711"/>
          <ac:graphicFrameMkLst>
            <pc:docMk/>
            <pc:sldMk cId="3693814022" sldId="546"/>
            <ac:graphicFrameMk id="38" creationId="{BE93C74A-60AC-47E8-A2D9-1802E9ABA050}"/>
          </ac:graphicFrameMkLst>
        </pc:graphicFrameChg>
      </pc:sldChg>
      <pc:sldChg chg="modSp add mod modNotesTx">
        <pc:chgData name="Hasan Jamal" userId="6724a5da2ffd1b8f" providerId="LiveId" clId="{D7B9BC6E-98CD-42B6-9A22-73F06CFC90D7}" dt="2022-02-22T06:13:28.217" v="481" actId="6549"/>
        <pc:sldMkLst>
          <pc:docMk/>
          <pc:sldMk cId="3774634494" sldId="547"/>
        </pc:sldMkLst>
        <pc:spChg chg="mod">
          <ac:chgData name="Hasan Jamal" userId="6724a5da2ffd1b8f" providerId="LiveId" clId="{D7B9BC6E-98CD-42B6-9A22-73F06CFC90D7}" dt="2022-02-22T06:11:23.422" v="462" actId="20577"/>
          <ac:spMkLst>
            <pc:docMk/>
            <pc:sldMk cId="3774634494" sldId="547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09:28.609" v="354" actId="6549"/>
          <ac:spMkLst>
            <pc:docMk/>
            <pc:sldMk cId="3774634494" sldId="547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6:13:28.217" v="481" actId="6549"/>
          <ac:graphicFrameMkLst>
            <pc:docMk/>
            <pc:sldMk cId="3774634494" sldId="547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06:47:55.145" v="837" actId="14100"/>
        <pc:sldMkLst>
          <pc:docMk/>
          <pc:sldMk cId="2573978442" sldId="548"/>
        </pc:sldMkLst>
        <pc:spChg chg="add del">
          <ac:chgData name="Hasan Jamal" userId="6724a5da2ffd1b8f" providerId="LiveId" clId="{D7B9BC6E-98CD-42B6-9A22-73F06CFC90D7}" dt="2022-02-22T06:18:18.916" v="542" actId="22"/>
          <ac:spMkLst>
            <pc:docMk/>
            <pc:sldMk cId="2573978442" sldId="548"/>
            <ac:spMk id="8" creationId="{B4880132-7F37-4147-B2A1-19BB8BEA9E8B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9" creationId="{F4E499B9-F773-4D75-B7AD-8A4C0822190C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0" creationId="{8B78E2FD-8B3D-4C29-873B-B20F4258A30D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1" creationId="{5AD6DA26-2C81-4D99-A337-D176296A175F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2" creationId="{39EEB2E8-9B6F-4A72-A85F-F615864A2620}"/>
          </ac:spMkLst>
        </pc:spChg>
        <pc:spChg chg="add mod">
          <ac:chgData name="Hasan Jamal" userId="6724a5da2ffd1b8f" providerId="LiveId" clId="{D7B9BC6E-98CD-42B6-9A22-73F06CFC90D7}" dt="2022-02-22T06:47:53.040" v="835" actId="1037"/>
          <ac:spMkLst>
            <pc:docMk/>
            <pc:sldMk cId="2573978442" sldId="548"/>
            <ac:spMk id="13" creationId="{62EA4EEB-C6C0-4A88-8ECE-DE26D187BEC6}"/>
          </ac:spMkLst>
        </pc:spChg>
        <pc:spChg chg="add mod">
          <ac:chgData name="Hasan Jamal" userId="6724a5da2ffd1b8f" providerId="LiveId" clId="{D7B9BC6E-98CD-42B6-9A22-73F06CFC90D7}" dt="2022-02-22T06:47:55.145" v="837" actId="14100"/>
          <ac:spMkLst>
            <pc:docMk/>
            <pc:sldMk cId="2573978442" sldId="548"/>
            <ac:spMk id="14" creationId="{66752165-47FD-485C-A77E-C4B6048E0187}"/>
          </ac:spMkLst>
        </pc:spChg>
        <pc:spChg chg="mod">
          <ac:chgData name="Hasan Jamal" userId="6724a5da2ffd1b8f" providerId="LiveId" clId="{D7B9BC6E-98CD-42B6-9A22-73F06CFC90D7}" dt="2022-02-22T06:47:36.166" v="827" actId="1036"/>
          <ac:spMkLst>
            <pc:docMk/>
            <pc:sldMk cId="2573978442" sldId="548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6:45:32.284" v="820" actId="14100"/>
          <ac:spMkLst>
            <pc:docMk/>
            <pc:sldMk cId="2573978442" sldId="548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6:45:05.234" v="818" actId="1035"/>
          <ac:graphicFrameMkLst>
            <pc:docMk/>
            <pc:sldMk cId="2573978442" sldId="548"/>
            <ac:graphicFrameMk id="38" creationId="{BE93C74A-60AC-47E8-A2D9-1802E9ABA050}"/>
          </ac:graphicFrameMkLst>
        </pc:graphicFrameChg>
      </pc:sldChg>
      <pc:sldChg chg="addSp delSp modSp add mod">
        <pc:chgData name="Hasan Jamal" userId="6724a5da2ffd1b8f" providerId="LiveId" clId="{D7B9BC6E-98CD-42B6-9A22-73F06CFC90D7}" dt="2022-02-22T08:46:02.652" v="1511" actId="478"/>
        <pc:sldMkLst>
          <pc:docMk/>
          <pc:sldMk cId="2993189724" sldId="549"/>
        </pc:sldMkLst>
        <pc:spChg chg="mod">
          <ac:chgData name="Hasan Jamal" userId="6724a5da2ffd1b8f" providerId="LiveId" clId="{D7B9BC6E-98CD-42B6-9A22-73F06CFC90D7}" dt="2022-02-22T08:42:19.792" v="1406" actId="20577"/>
          <ac:spMkLst>
            <pc:docMk/>
            <pc:sldMk cId="2993189724" sldId="549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8:42:15.391" v="1404" actId="1038"/>
          <ac:spMkLst>
            <pc:docMk/>
            <pc:sldMk cId="2993189724" sldId="549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8:42:15.391" v="1404" actId="1038"/>
          <ac:spMkLst>
            <pc:docMk/>
            <pc:sldMk cId="2993189724" sldId="549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8:42:52.705" v="1413" actId="20577"/>
          <ac:spMkLst>
            <pc:docMk/>
            <pc:sldMk cId="2993189724" sldId="549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8:43:04.253" v="1414" actId="1076"/>
          <ac:spMkLst>
            <pc:docMk/>
            <pc:sldMk cId="2993189724" sldId="549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8:45:59.691" v="1510" actId="20577"/>
          <ac:spMkLst>
            <pc:docMk/>
            <pc:sldMk cId="2993189724" sldId="549"/>
            <ac:spMk id="12" creationId="{14819A29-03E1-4791-9A6F-0412D3D1BE33}"/>
          </ac:spMkLst>
        </pc:spChg>
        <pc:spChg chg="del">
          <ac:chgData name="Hasan Jamal" userId="6724a5da2ffd1b8f" providerId="LiveId" clId="{D7B9BC6E-98CD-42B6-9A22-73F06CFC90D7}" dt="2022-02-22T08:46:02.652" v="1511" actId="478"/>
          <ac:spMkLst>
            <pc:docMk/>
            <pc:sldMk cId="2993189724" sldId="549"/>
            <ac:spMk id="14" creationId="{0C37B1C1-AB00-452C-AC26-DD78C63C2E35}"/>
          </ac:spMkLst>
        </pc:spChg>
        <pc:spChg chg="add mod">
          <ac:chgData name="Hasan Jamal" userId="6724a5da2ffd1b8f" providerId="LiveId" clId="{D7B9BC6E-98CD-42B6-9A22-73F06CFC90D7}" dt="2022-02-22T08:43:15.606" v="1417" actId="1076"/>
          <ac:spMkLst>
            <pc:docMk/>
            <pc:sldMk cId="2993189724" sldId="549"/>
            <ac:spMk id="15" creationId="{C91E6E24-A0C3-4C8E-8864-D79B23D2A06C}"/>
          </ac:spMkLst>
        </pc:spChg>
        <pc:spChg chg="add mod">
          <ac:chgData name="Hasan Jamal" userId="6724a5da2ffd1b8f" providerId="LiveId" clId="{D7B9BC6E-98CD-42B6-9A22-73F06CFC90D7}" dt="2022-02-22T08:43:23.709" v="1419" actId="1035"/>
          <ac:spMkLst>
            <pc:docMk/>
            <pc:sldMk cId="2993189724" sldId="549"/>
            <ac:spMk id="16" creationId="{4364777C-8777-4373-9EC6-0AC0256AD1E7}"/>
          </ac:spMkLst>
        </pc:spChg>
        <pc:spChg chg="add mod">
          <ac:chgData name="Hasan Jamal" userId="6724a5da2ffd1b8f" providerId="LiveId" clId="{D7B9BC6E-98CD-42B6-9A22-73F06CFC90D7}" dt="2022-02-22T08:43:39.441" v="1421" actId="1076"/>
          <ac:spMkLst>
            <pc:docMk/>
            <pc:sldMk cId="2993189724" sldId="549"/>
            <ac:spMk id="17" creationId="{6277D8E8-721C-4AC1-8655-58FFD015F8B7}"/>
          </ac:spMkLst>
        </pc:spChg>
        <pc:spChg chg="mod">
          <ac:chgData name="Hasan Jamal" userId="6724a5da2ffd1b8f" providerId="LiveId" clId="{D7B9BC6E-98CD-42B6-9A22-73F06CFC90D7}" dt="2022-02-22T08:33:03.217" v="1161" actId="20577"/>
          <ac:spMkLst>
            <pc:docMk/>
            <pc:sldMk cId="2993189724" sldId="549"/>
            <ac:spMk id="27" creationId="{2760F24C-2D24-4A1D-9A55-5CD1DA779FCA}"/>
          </ac:spMkLst>
        </pc:spChg>
        <pc:spChg chg="del">
          <ac:chgData name="Hasan Jamal" userId="6724a5da2ffd1b8f" providerId="LiveId" clId="{D7B9BC6E-98CD-42B6-9A22-73F06CFC90D7}" dt="2022-02-22T08:45:04.700" v="1474" actId="478"/>
          <ac:spMkLst>
            <pc:docMk/>
            <pc:sldMk cId="2993189724" sldId="549"/>
            <ac:spMk id="36" creationId="{9A1CDB06-9C28-4348-B037-0E8C4EA9B07B}"/>
          </ac:spMkLst>
        </pc:spChg>
        <pc:spChg chg="mod">
          <ac:chgData name="Hasan Jamal" userId="6724a5da2ffd1b8f" providerId="LiveId" clId="{D7B9BC6E-98CD-42B6-9A22-73F06CFC90D7}" dt="2022-02-22T08:44:54.887" v="1473" actId="20577"/>
          <ac:spMkLst>
            <pc:docMk/>
            <pc:sldMk cId="2993189724" sldId="549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8:41:59.584" v="1363" actId="14100"/>
          <ac:graphicFrameMkLst>
            <pc:docMk/>
            <pc:sldMk cId="2993189724" sldId="549"/>
            <ac:graphicFrameMk id="38" creationId="{BE93C74A-60AC-47E8-A2D9-1802E9ABA050}"/>
          </ac:graphicFrameMkLst>
        </pc:graphicFrameChg>
      </pc:sldChg>
      <pc:sldChg chg="addSp modSp add mod">
        <pc:chgData name="Hasan Jamal" userId="6724a5da2ffd1b8f" providerId="LiveId" clId="{D7B9BC6E-98CD-42B6-9A22-73F06CFC90D7}" dt="2022-02-22T09:02:06.341" v="1767" actId="20577"/>
        <pc:sldMkLst>
          <pc:docMk/>
          <pc:sldMk cId="578664303" sldId="550"/>
        </pc:sldMkLst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8:57:52.382" v="1703" actId="20577"/>
          <ac:spMkLst>
            <pc:docMk/>
            <pc:sldMk cId="578664303" sldId="550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8:58:01.222" v="1709" actId="6549"/>
          <ac:spMkLst>
            <pc:docMk/>
            <pc:sldMk cId="578664303" sldId="550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8:58:06.914" v="1711" actId="20577"/>
          <ac:spMkLst>
            <pc:docMk/>
            <pc:sldMk cId="578664303" sldId="550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9:01:14.647" v="1758" actId="20577"/>
          <ac:spMkLst>
            <pc:docMk/>
            <pc:sldMk cId="578664303" sldId="550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9:02:06.341" v="1767" actId="20577"/>
          <ac:spMkLst>
            <pc:docMk/>
            <pc:sldMk cId="578664303" sldId="550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01:17.644" v="1760" actId="20577"/>
          <ac:spMkLst>
            <pc:docMk/>
            <pc:sldMk cId="578664303" sldId="550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8:57:48.681" v="1701" actId="20577"/>
          <ac:spMkLst>
            <pc:docMk/>
            <pc:sldMk cId="578664303" sldId="550"/>
            <ac:spMk id="16" creationId="{4364777C-8777-4373-9EC6-0AC0256AD1E7}"/>
          </ac:spMkLst>
        </pc:spChg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17" creationId="{6277D8E8-721C-4AC1-8655-58FFD015F8B7}"/>
          </ac:spMkLst>
        </pc:spChg>
        <pc:spChg chg="add mod">
          <ac:chgData name="Hasan Jamal" userId="6724a5da2ffd1b8f" providerId="LiveId" clId="{D7B9BC6E-98CD-42B6-9A22-73F06CFC90D7}" dt="2022-02-22T08:58:18.217" v="1713" actId="1076"/>
          <ac:spMkLst>
            <pc:docMk/>
            <pc:sldMk cId="578664303" sldId="550"/>
            <ac:spMk id="18" creationId="{FA67BFE7-F9D9-4AC0-9AD4-984595B20ED6}"/>
          </ac:spMkLst>
        </pc:spChg>
        <pc:spChg chg="add mod">
          <ac:chgData name="Hasan Jamal" userId="6724a5da2ffd1b8f" providerId="LiveId" clId="{D7B9BC6E-98CD-42B6-9A22-73F06CFC90D7}" dt="2022-02-22T08:58:39.837" v="1715" actId="1076"/>
          <ac:spMkLst>
            <pc:docMk/>
            <pc:sldMk cId="578664303" sldId="550"/>
            <ac:spMk id="19" creationId="{E709D088-7455-4DC1-B47F-4285509E8C51}"/>
          </ac:spMkLst>
        </pc:spChg>
        <pc:spChg chg="add mod">
          <ac:chgData name="Hasan Jamal" userId="6724a5da2ffd1b8f" providerId="LiveId" clId="{D7B9BC6E-98CD-42B6-9A22-73F06CFC90D7}" dt="2022-02-22T08:58:39.837" v="1715" actId="1076"/>
          <ac:spMkLst>
            <pc:docMk/>
            <pc:sldMk cId="578664303" sldId="550"/>
            <ac:spMk id="20" creationId="{F2E247A3-799B-49EC-8664-E28F5BDFFE15}"/>
          </ac:spMkLst>
        </pc:spChg>
        <pc:spChg chg="mod">
          <ac:chgData name="Hasan Jamal" userId="6724a5da2ffd1b8f" providerId="LiveId" clId="{D7B9BC6E-98CD-42B6-9A22-73F06CFC90D7}" dt="2022-02-22T08:49:14.383" v="1515" actId="20577"/>
          <ac:spMkLst>
            <pc:docMk/>
            <pc:sldMk cId="578664303" sldId="550"/>
            <ac:spMk id="27" creationId="{2760F24C-2D24-4A1D-9A55-5CD1DA779FCA}"/>
          </ac:spMkLst>
        </pc:spChg>
        <pc:spChg chg="mod">
          <ac:chgData name="Hasan Jamal" userId="6724a5da2ffd1b8f" providerId="LiveId" clId="{D7B9BC6E-98CD-42B6-9A22-73F06CFC90D7}" dt="2022-02-22T08:57:22.266" v="1693" actId="1035"/>
          <ac:spMkLst>
            <pc:docMk/>
            <pc:sldMk cId="578664303" sldId="550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2T09:01:08.753" v="1756" actId="20577"/>
          <ac:graphicFrameMkLst>
            <pc:docMk/>
            <pc:sldMk cId="578664303" sldId="550"/>
            <ac:graphicFrameMk id="38" creationId="{BE93C74A-60AC-47E8-A2D9-1802E9ABA050}"/>
          </ac:graphicFrameMkLst>
        </pc:graphicFrameChg>
      </pc:sldChg>
      <pc:sldChg chg="addSp delSp modSp add mod ord modNotesTx">
        <pc:chgData name="Hasan Jamal" userId="6724a5da2ffd1b8f" providerId="LiveId" clId="{D7B9BC6E-98CD-42B6-9A22-73F06CFC90D7}" dt="2022-02-22T09:27:04.325" v="2133" actId="1037"/>
        <pc:sldMkLst>
          <pc:docMk/>
          <pc:sldMk cId="3678785301" sldId="551"/>
        </pc:sldMkLst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7" creationId="{36EE6852-785D-45F7-9C1E-6E78C61786AB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8" creationId="{E8EEE639-38E4-4B3E-97DE-9BE1A2976FDA}"/>
          </ac:spMkLst>
        </pc:spChg>
        <pc:spChg chg="del mod">
          <ac:chgData name="Hasan Jamal" userId="6724a5da2ffd1b8f" providerId="LiveId" clId="{D7B9BC6E-98CD-42B6-9A22-73F06CFC90D7}" dt="2022-02-22T09:20:13.325" v="2078" actId="478"/>
          <ac:spMkLst>
            <pc:docMk/>
            <pc:sldMk cId="3678785301" sldId="551"/>
            <ac:spMk id="9" creationId="{29DA7E77-7F18-4A6A-B6EE-2D6F4B4F9698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0" creationId="{71A4DA3D-1CE1-4CB3-8075-BFD0760E74BE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16" creationId="{4364777C-8777-4373-9EC6-0AC0256AD1E7}"/>
          </ac:spMkLst>
        </pc:spChg>
        <pc:spChg chg="del mod">
          <ac:chgData name="Hasan Jamal" userId="6724a5da2ffd1b8f" providerId="LiveId" clId="{D7B9BC6E-98CD-42B6-9A22-73F06CFC90D7}" dt="2022-02-22T09:19:33.970" v="2070" actId="478"/>
          <ac:spMkLst>
            <pc:docMk/>
            <pc:sldMk cId="3678785301" sldId="551"/>
            <ac:spMk id="17" creationId="{6277D8E8-721C-4AC1-8655-58FFD015F8B7}"/>
          </ac:spMkLst>
        </pc:spChg>
        <pc:spChg chg="add mod">
          <ac:chgData name="Hasan Jamal" userId="6724a5da2ffd1b8f" providerId="LiveId" clId="{D7B9BC6E-98CD-42B6-9A22-73F06CFC90D7}" dt="2022-02-22T09:15:38.006" v="2037" actId="20577"/>
          <ac:spMkLst>
            <pc:docMk/>
            <pc:sldMk cId="3678785301" sldId="551"/>
            <ac:spMk id="18" creationId="{835AF83F-724B-4E4B-BB3B-663D808EC159}"/>
          </ac:spMkLst>
        </pc:spChg>
        <pc:spChg chg="mod">
          <ac:chgData name="Hasan Jamal" userId="6724a5da2ffd1b8f" providerId="LiveId" clId="{D7B9BC6E-98CD-42B6-9A22-73F06CFC90D7}" dt="2022-02-22T09:05:20.763" v="1780" actId="20577"/>
          <ac:spMkLst>
            <pc:docMk/>
            <pc:sldMk cId="3678785301" sldId="551"/>
            <ac:spMk id="27" creationId="{2760F24C-2D24-4A1D-9A55-5CD1DA779FCA}"/>
          </ac:spMkLst>
        </pc:spChg>
        <pc:spChg chg="mod">
          <ac:chgData name="Hasan Jamal" userId="6724a5da2ffd1b8f" providerId="LiveId" clId="{D7B9BC6E-98CD-42B6-9A22-73F06CFC90D7}" dt="2022-02-22T09:27:04.325" v="2133" actId="1037"/>
          <ac:spMkLst>
            <pc:docMk/>
            <pc:sldMk cId="3678785301" sldId="551"/>
            <ac:spMk id="3075" creationId="{00000000-0000-0000-0000-000000000000}"/>
          </ac:spMkLst>
        </pc:spChg>
        <pc:graphicFrameChg chg="mod">
          <ac:chgData name="Hasan Jamal" userId="6724a5da2ffd1b8f" providerId="LiveId" clId="{D7B9BC6E-98CD-42B6-9A22-73F06CFC90D7}" dt="2022-02-22T09:27:04.325" v="2133" actId="1037"/>
          <ac:graphicFrameMkLst>
            <pc:docMk/>
            <pc:sldMk cId="3678785301" sldId="551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09:31:36.379" v="2207"/>
        <pc:sldMkLst>
          <pc:docMk/>
          <pc:sldMk cId="2273437235" sldId="552"/>
        </pc:sldMkLst>
        <pc:spChg chg="mod">
          <ac:chgData name="Hasan Jamal" userId="6724a5da2ffd1b8f" providerId="LiveId" clId="{D7B9BC6E-98CD-42B6-9A22-73F06CFC90D7}" dt="2022-02-22T09:30:29.883" v="2144" actId="14100"/>
          <ac:spMkLst>
            <pc:docMk/>
            <pc:sldMk cId="2273437235" sldId="552"/>
            <ac:spMk id="12" creationId="{14819A29-03E1-4791-9A6F-0412D3D1BE33}"/>
          </ac:spMkLst>
        </pc:spChg>
        <pc:spChg chg="add mod">
          <ac:chgData name="Hasan Jamal" userId="6724a5da2ffd1b8f" providerId="LiveId" clId="{D7B9BC6E-98CD-42B6-9A22-73F06CFC90D7}" dt="2022-02-22T09:29:17.177" v="2137" actId="1076"/>
          <ac:spMkLst>
            <pc:docMk/>
            <pc:sldMk cId="2273437235" sldId="552"/>
            <ac:spMk id="14" creationId="{F47E19A7-5972-4A91-945B-A65E38CFCF01}"/>
          </ac:spMkLst>
        </pc:spChg>
        <pc:spChg chg="add del mod">
          <ac:chgData name="Hasan Jamal" userId="6724a5da2ffd1b8f" providerId="LiveId" clId="{D7B9BC6E-98CD-42B6-9A22-73F06CFC90D7}" dt="2022-02-22T09:30:39.855" v="2146"/>
          <ac:spMkLst>
            <pc:docMk/>
            <pc:sldMk cId="2273437235" sldId="552"/>
            <ac:spMk id="17" creationId="{0B124CE7-6842-443D-9469-1FA5ED20101D}"/>
          </ac:spMkLst>
        </pc:spChg>
        <pc:spChg chg="add mod">
          <ac:chgData name="Hasan Jamal" userId="6724a5da2ffd1b8f" providerId="LiveId" clId="{D7B9BC6E-98CD-42B6-9A22-73F06CFC90D7}" dt="2022-02-22T09:30:57.486" v="2205" actId="1076"/>
          <ac:spMkLst>
            <pc:docMk/>
            <pc:sldMk cId="2273437235" sldId="552"/>
            <ac:spMk id="19" creationId="{149DDF4C-B42C-4B43-9DE9-FF798E706222}"/>
          </ac:spMkLst>
        </pc:spChg>
        <pc:graphicFrameChg chg="mod">
          <ac:chgData name="Hasan Jamal" userId="6724a5da2ffd1b8f" providerId="LiveId" clId="{D7B9BC6E-98CD-42B6-9A22-73F06CFC90D7}" dt="2022-02-22T09:30:19.375" v="2143" actId="113"/>
          <ac:graphicFrameMkLst>
            <pc:docMk/>
            <pc:sldMk cId="2273437235" sldId="552"/>
            <ac:graphicFrameMk id="38" creationId="{BE93C74A-60AC-47E8-A2D9-1802E9ABA050}"/>
          </ac:graphicFrameMkLst>
        </pc:graphicFrameChg>
      </pc:sldChg>
      <pc:sldChg chg="modSp add mod modNotesTx">
        <pc:chgData name="Hasan Jamal" userId="6724a5da2ffd1b8f" providerId="LiveId" clId="{D7B9BC6E-98CD-42B6-9A22-73F06CFC90D7}" dt="2022-02-23T10:00:41.690" v="3174" actId="20577"/>
        <pc:sldMkLst>
          <pc:docMk/>
          <pc:sldMk cId="2838766103" sldId="553"/>
        </pc:sldMkLst>
        <pc:spChg chg="mod">
          <ac:chgData name="Hasan Jamal" userId="6724a5da2ffd1b8f" providerId="LiveId" clId="{D7B9BC6E-98CD-42B6-9A22-73F06CFC90D7}" dt="2022-02-22T09:33:22.984" v="2225" actId="113"/>
          <ac:spMkLst>
            <pc:docMk/>
            <pc:sldMk cId="2838766103" sldId="553"/>
            <ac:spMk id="8" creationId="{E8EEE639-38E4-4B3E-97DE-9BE1A2976FDA}"/>
          </ac:spMkLst>
        </pc:spChg>
        <pc:spChg chg="mod">
          <ac:chgData name="Hasan Jamal" userId="6724a5da2ffd1b8f" providerId="LiveId" clId="{D7B9BC6E-98CD-42B6-9A22-73F06CFC90D7}" dt="2022-02-22T09:32:29.691" v="2216" actId="20577"/>
          <ac:spMkLst>
            <pc:docMk/>
            <pc:sldMk cId="2838766103" sldId="553"/>
            <ac:spMk id="11" creationId="{072E8FBB-799A-464F-BB3F-456EF4BBBD64}"/>
          </ac:spMkLst>
        </pc:spChg>
        <pc:spChg chg="mod">
          <ac:chgData name="Hasan Jamal" userId="6724a5da2ffd1b8f" providerId="LiveId" clId="{D7B9BC6E-98CD-42B6-9A22-73F06CFC90D7}" dt="2022-02-23T10:00:41.690" v="3174" actId="20577"/>
          <ac:spMkLst>
            <pc:docMk/>
            <pc:sldMk cId="2838766103" sldId="553"/>
            <ac:spMk id="12" creationId="{14819A29-03E1-4791-9A6F-0412D3D1BE33}"/>
          </ac:spMkLst>
        </pc:spChg>
        <pc:spChg chg="mod">
          <ac:chgData name="Hasan Jamal" userId="6724a5da2ffd1b8f" providerId="LiveId" clId="{D7B9BC6E-98CD-42B6-9A22-73F06CFC90D7}" dt="2022-02-22T09:31:59.038" v="2212" actId="20577"/>
          <ac:spMkLst>
            <pc:docMk/>
            <pc:sldMk cId="2838766103" sldId="553"/>
            <ac:spMk id="14" creationId="{F47E19A7-5972-4A91-945B-A65E38CFCF01}"/>
          </ac:spMkLst>
        </pc:spChg>
        <pc:spChg chg="mod">
          <ac:chgData name="Hasan Jamal" userId="6724a5da2ffd1b8f" providerId="LiveId" clId="{D7B9BC6E-98CD-42B6-9A22-73F06CFC90D7}" dt="2022-02-22T09:32:33.549" v="2218" actId="20577"/>
          <ac:spMkLst>
            <pc:docMk/>
            <pc:sldMk cId="2838766103" sldId="553"/>
            <ac:spMk id="15" creationId="{C91E6E24-A0C3-4C8E-8864-D79B23D2A06C}"/>
          </ac:spMkLst>
        </pc:spChg>
        <pc:spChg chg="mod">
          <ac:chgData name="Hasan Jamal" userId="6724a5da2ffd1b8f" providerId="LiveId" clId="{D7B9BC6E-98CD-42B6-9A22-73F06CFC90D7}" dt="2022-02-22T09:33:43.019" v="2226" actId="20577"/>
          <ac:spMkLst>
            <pc:docMk/>
            <pc:sldMk cId="2838766103" sldId="553"/>
            <ac:spMk id="19" creationId="{149DDF4C-B42C-4B43-9DE9-FF798E706222}"/>
          </ac:spMkLst>
        </pc:spChg>
        <pc:graphicFrameChg chg="mod">
          <ac:chgData name="Hasan Jamal" userId="6724a5da2ffd1b8f" providerId="LiveId" clId="{D7B9BC6E-98CD-42B6-9A22-73F06CFC90D7}" dt="2022-02-22T09:32:19.338" v="2215" actId="207"/>
          <ac:graphicFrameMkLst>
            <pc:docMk/>
            <pc:sldMk cId="2838766103" sldId="553"/>
            <ac:graphicFrameMk id="38" creationId="{BE93C74A-60AC-47E8-A2D9-1802E9ABA050}"/>
          </ac:graphicFrameMkLst>
        </pc:graphicFrameChg>
      </pc:sldChg>
      <pc:sldChg chg="addSp delSp modSp add mod modNotesTx">
        <pc:chgData name="Hasan Jamal" userId="6724a5da2ffd1b8f" providerId="LiveId" clId="{D7B9BC6E-98CD-42B6-9A22-73F06CFC90D7}" dt="2022-02-22T10:14:33.054" v="3142"/>
        <pc:sldMkLst>
          <pc:docMk/>
          <pc:sldMk cId="4143454713" sldId="554"/>
        </pc:sldMkLst>
        <pc:spChg chg="add del mod">
          <ac:chgData name="Hasan Jamal" userId="6724a5da2ffd1b8f" providerId="LiveId" clId="{D7B9BC6E-98CD-42B6-9A22-73F06CFC90D7}" dt="2022-02-22T09:34:56.812" v="2233" actId="478"/>
          <ac:spMkLst>
            <pc:docMk/>
            <pc:sldMk cId="4143454713" sldId="554"/>
            <ac:spMk id="4" creationId="{28056BB7-A5B1-4F13-ABEE-9F2D11359DA9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7" creationId="{36EE6852-785D-45F7-9C1E-6E78C61786AB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8" creationId="{E8EEE639-38E4-4B3E-97DE-9BE1A2976FDA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0" creationId="{71A4DA3D-1CE1-4CB3-8075-BFD0760E74BE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1" creationId="{072E8FBB-799A-464F-BB3F-456EF4BBBD64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2" creationId="{14819A29-03E1-4791-9A6F-0412D3D1BE33}"/>
          </ac:spMkLst>
        </pc:spChg>
        <pc:spChg chg="del mod">
          <ac:chgData name="Hasan Jamal" userId="6724a5da2ffd1b8f" providerId="LiveId" clId="{D7B9BC6E-98CD-42B6-9A22-73F06CFC90D7}" dt="2022-02-22T09:45:24.980" v="2515" actId="478"/>
          <ac:spMkLst>
            <pc:docMk/>
            <pc:sldMk cId="4143454713" sldId="554"/>
            <ac:spMk id="14" creationId="{F47E19A7-5972-4A91-945B-A65E38CFCF01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5" creationId="{C91E6E24-A0C3-4C8E-8864-D79B23D2A06C}"/>
          </ac:spMkLst>
        </pc:spChg>
        <pc:spChg chg="del">
          <ac:chgData name="Hasan Jamal" userId="6724a5da2ffd1b8f" providerId="LiveId" clId="{D7B9BC6E-98CD-42B6-9A22-73F06CFC90D7}" dt="2022-02-22T09:34:43.188" v="2231" actId="478"/>
          <ac:spMkLst>
            <pc:docMk/>
            <pc:sldMk cId="4143454713" sldId="554"/>
            <ac:spMk id="16" creationId="{4364777C-8777-4373-9EC6-0AC0256AD1E7}"/>
          </ac:spMkLst>
        </pc:spChg>
        <pc:spChg chg="mod">
          <ac:chgData name="Hasan Jamal" userId="6724a5da2ffd1b8f" providerId="LiveId" clId="{D7B9BC6E-98CD-42B6-9A22-73F06CFC90D7}" dt="2022-02-22T10:09:31.983" v="3009" actId="20577"/>
          <ac:spMkLst>
            <pc:docMk/>
            <pc:sldMk cId="4143454713" sldId="554"/>
            <ac:spMk id="18" creationId="{835AF83F-724B-4E4B-BB3B-663D808EC159}"/>
          </ac:spMkLst>
        </pc:spChg>
        <pc:spChg chg="del mod">
          <ac:chgData name="Hasan Jamal" userId="6724a5da2ffd1b8f" providerId="LiveId" clId="{D7B9BC6E-98CD-42B6-9A22-73F06CFC90D7}" dt="2022-02-22T10:10:08.136" v="3011" actId="478"/>
          <ac:spMkLst>
            <pc:docMk/>
            <pc:sldMk cId="4143454713" sldId="554"/>
            <ac:spMk id="19" creationId="{149DDF4C-B42C-4B43-9DE9-FF798E706222}"/>
          </ac:spMkLst>
        </pc:spChg>
        <pc:spChg chg="add del mod">
          <ac:chgData name="Hasan Jamal" userId="6724a5da2ffd1b8f" providerId="LiveId" clId="{D7B9BC6E-98CD-42B6-9A22-73F06CFC90D7}" dt="2022-02-22T10:07:53.269" v="2824" actId="478"/>
          <ac:spMkLst>
            <pc:docMk/>
            <pc:sldMk cId="4143454713" sldId="554"/>
            <ac:spMk id="20" creationId="{629CF702-2259-4511-B311-CFFA8511639E}"/>
          </ac:spMkLst>
        </pc:spChg>
        <pc:spChg chg="add mod">
          <ac:chgData name="Hasan Jamal" userId="6724a5da2ffd1b8f" providerId="LiveId" clId="{D7B9BC6E-98CD-42B6-9A22-73F06CFC90D7}" dt="2022-02-22T10:13:54.447" v="3136" actId="1076"/>
          <ac:spMkLst>
            <pc:docMk/>
            <pc:sldMk cId="4143454713" sldId="554"/>
            <ac:spMk id="21" creationId="{7425EB2C-2E03-4747-8FE5-5F5CA85B51FE}"/>
          </ac:spMkLst>
        </pc:spChg>
        <pc:spChg chg="add mod">
          <ac:chgData name="Hasan Jamal" userId="6724a5da2ffd1b8f" providerId="LiveId" clId="{D7B9BC6E-98CD-42B6-9A22-73F06CFC90D7}" dt="2022-02-22T10:14:00.027" v="3137" actId="1076"/>
          <ac:spMkLst>
            <pc:docMk/>
            <pc:sldMk cId="4143454713" sldId="554"/>
            <ac:spMk id="22" creationId="{4C68AF68-3F71-4D68-A733-D71981FBE887}"/>
          </ac:spMkLst>
        </pc:spChg>
        <pc:spChg chg="add mod">
          <ac:chgData name="Hasan Jamal" userId="6724a5da2ffd1b8f" providerId="LiveId" clId="{D7B9BC6E-98CD-42B6-9A22-73F06CFC90D7}" dt="2022-02-22T10:14:11.894" v="3140" actId="1076"/>
          <ac:spMkLst>
            <pc:docMk/>
            <pc:sldMk cId="4143454713" sldId="554"/>
            <ac:spMk id="23" creationId="{5D1709AB-FFAE-4047-A6F2-1A4C0E64083B}"/>
          </ac:spMkLst>
        </pc:spChg>
        <pc:spChg chg="del">
          <ac:chgData name="Hasan Jamal" userId="6724a5da2ffd1b8f" providerId="LiveId" clId="{D7B9BC6E-98CD-42B6-9A22-73F06CFC90D7}" dt="2022-02-22T09:34:52.993" v="2232" actId="478"/>
          <ac:spMkLst>
            <pc:docMk/>
            <pc:sldMk cId="4143454713" sldId="554"/>
            <ac:spMk id="3075" creationId="{00000000-0000-0000-0000-000000000000}"/>
          </ac:spMkLst>
        </pc:spChg>
        <pc:graphicFrameChg chg="del">
          <ac:chgData name="Hasan Jamal" userId="6724a5da2ffd1b8f" providerId="LiveId" clId="{D7B9BC6E-98CD-42B6-9A22-73F06CFC90D7}" dt="2022-02-22T09:34:43.188" v="2231" actId="478"/>
          <ac:graphicFrameMkLst>
            <pc:docMk/>
            <pc:sldMk cId="4143454713" sldId="554"/>
            <ac:graphicFrameMk id="38" creationId="{BE93C74A-60AC-47E8-A2D9-1802E9ABA050}"/>
          </ac:graphicFrameMkLst>
        </pc:graphicFrameChg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320448562" sldId="555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1215383009" sldId="556"/>
        </pc:sldMkLst>
      </pc:sldChg>
      <pc:sldChg chg="add del">
        <pc:chgData name="Hasan Jamal" userId="6724a5da2ffd1b8f" providerId="LiveId" clId="{D7B9BC6E-98CD-42B6-9A22-73F06CFC90D7}" dt="2022-02-25T07:30:29.388" v="3787" actId="2696"/>
        <pc:sldMkLst>
          <pc:docMk/>
          <pc:sldMk cId="2109101816" sldId="557"/>
        </pc:sldMkLst>
      </pc:sldChg>
      <pc:sldChg chg="addSp delSp modSp add mod modNotesTx">
        <pc:chgData name="Hasan Jamal" userId="6724a5da2ffd1b8f" providerId="LiveId" clId="{D7B9BC6E-98CD-42B6-9A22-73F06CFC90D7}" dt="2022-02-23T10:23:19.601" v="3597" actId="1038"/>
        <pc:sldMkLst>
          <pc:docMk/>
          <pc:sldMk cId="1106436990" sldId="558"/>
        </pc:sldMkLst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2" creationId="{861122B0-A4A2-494E-8485-8340D8640D8D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9" creationId="{BFB3702E-8743-4273-97F6-B9326EE96EC6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0" creationId="{CDA5E399-E5C9-470A-853A-0C5FDD74DBB9}"/>
          </ac:spMkLst>
        </pc:spChg>
        <pc:spChg chg="add del mod">
          <ac:chgData name="Hasan Jamal" userId="6724a5da2ffd1b8f" providerId="LiveId" clId="{D7B9BC6E-98CD-42B6-9A22-73F06CFC90D7}" dt="2022-02-23T10:18:09.296" v="3514" actId="478"/>
          <ac:spMkLst>
            <pc:docMk/>
            <pc:sldMk cId="1106436990" sldId="558"/>
            <ac:spMk id="11" creationId="{1AAA359D-F9CE-4A14-A5FC-1217BACE4458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2" creationId="{CA1E28C0-52FF-4935-940B-1D421B008580}"/>
          </ac:spMkLst>
        </pc:spChg>
        <pc:spChg chg="add del mod">
          <ac:chgData name="Hasan Jamal" userId="6724a5da2ffd1b8f" providerId="LiveId" clId="{D7B9BC6E-98CD-42B6-9A22-73F06CFC90D7}" dt="2022-02-23T10:18:14.558" v="3515" actId="478"/>
          <ac:spMkLst>
            <pc:docMk/>
            <pc:sldMk cId="1106436990" sldId="558"/>
            <ac:spMk id="13" creationId="{493D3563-3D51-4D8C-AA49-C867E79EC12B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4" creationId="{FF3B53B8-CAD7-4B4D-A6F0-8E82667F405C}"/>
          </ac:spMkLst>
        </pc:spChg>
        <pc:spChg chg="add mod">
          <ac:chgData name="Hasan Jamal" userId="6724a5da2ffd1b8f" providerId="LiveId" clId="{D7B9BC6E-98CD-42B6-9A22-73F06CFC90D7}" dt="2022-02-23T10:23:19.601" v="3597" actId="1038"/>
          <ac:spMkLst>
            <pc:docMk/>
            <pc:sldMk cId="1106436990" sldId="558"/>
            <ac:spMk id="16" creationId="{D0556D1A-E88F-412F-97B5-42372C078580}"/>
          </ac:spMkLst>
        </pc:spChg>
        <pc:spChg chg="mod">
          <ac:chgData name="Hasan Jamal" userId="6724a5da2ffd1b8f" providerId="LiveId" clId="{D7B9BC6E-98CD-42B6-9A22-73F06CFC90D7}" dt="2022-02-23T10:23:03.408" v="3562" actId="6549"/>
          <ac:spMkLst>
            <pc:docMk/>
            <pc:sldMk cId="1106436990" sldId="558"/>
            <ac:spMk id="18" creationId="{835AF83F-724B-4E4B-BB3B-663D808EC159}"/>
          </ac:spMkLst>
        </pc:spChg>
        <pc:spChg chg="del">
          <ac:chgData name="Hasan Jamal" userId="6724a5da2ffd1b8f" providerId="LiveId" clId="{D7B9BC6E-98CD-42B6-9A22-73F06CFC90D7}" dt="2022-02-23T10:13:11.034" v="3452" actId="478"/>
          <ac:spMkLst>
            <pc:docMk/>
            <pc:sldMk cId="1106436990" sldId="558"/>
            <ac:spMk id="21" creationId="{7425EB2C-2E03-4747-8FE5-5F5CA85B51FE}"/>
          </ac:spMkLst>
        </pc:spChg>
        <pc:spChg chg="del">
          <ac:chgData name="Hasan Jamal" userId="6724a5da2ffd1b8f" providerId="LiveId" clId="{D7B9BC6E-98CD-42B6-9A22-73F06CFC90D7}" dt="2022-02-23T10:13:11.034" v="3452" actId="478"/>
          <ac:spMkLst>
            <pc:docMk/>
            <pc:sldMk cId="1106436990" sldId="558"/>
            <ac:spMk id="22" creationId="{4C68AF68-3F71-4D68-A733-D71981FBE887}"/>
          </ac:spMkLst>
        </pc:spChg>
        <pc:spChg chg="del">
          <ac:chgData name="Hasan Jamal" userId="6724a5da2ffd1b8f" providerId="LiveId" clId="{D7B9BC6E-98CD-42B6-9A22-73F06CFC90D7}" dt="2022-02-23T10:13:12.821" v="3453" actId="478"/>
          <ac:spMkLst>
            <pc:docMk/>
            <pc:sldMk cId="1106436990" sldId="558"/>
            <ac:spMk id="23" creationId="{5D1709AB-FFAE-4047-A6F2-1A4C0E64083B}"/>
          </ac:spMkLst>
        </pc:spChg>
        <pc:spChg chg="mod">
          <ac:chgData name="Hasan Jamal" userId="6724a5da2ffd1b8f" providerId="LiveId" clId="{D7B9BC6E-98CD-42B6-9A22-73F06CFC90D7}" dt="2022-02-23T10:02:10.994" v="3196" actId="20577"/>
          <ac:spMkLst>
            <pc:docMk/>
            <pc:sldMk cId="1106436990" sldId="558"/>
            <ac:spMk id="27" creationId="{2760F24C-2D24-4A1D-9A55-5CD1DA779FCA}"/>
          </ac:spMkLst>
        </pc:spChg>
        <pc:graphicFrameChg chg="add mod modGraphic">
          <ac:chgData name="Hasan Jamal" userId="6724a5da2ffd1b8f" providerId="LiveId" clId="{D7B9BC6E-98CD-42B6-9A22-73F06CFC90D7}" dt="2022-02-23T10:23:19.601" v="3597" actId="1038"/>
          <ac:graphicFrameMkLst>
            <pc:docMk/>
            <pc:sldMk cId="1106436990" sldId="558"/>
            <ac:graphicFrameMk id="8" creationId="{B2BEF905-1CCE-45D2-A550-78E81EE0862B}"/>
          </ac:graphicFrameMkLst>
        </pc:graphicFrameChg>
      </pc:sldChg>
      <pc:sldChg chg="addSp delSp modSp add mod">
        <pc:chgData name="Hasan Jamal" userId="6724a5da2ffd1b8f" providerId="LiveId" clId="{D7B9BC6E-98CD-42B6-9A22-73F06CFC90D7}" dt="2022-02-23T10:32:26.280" v="3783" actId="113"/>
        <pc:sldMkLst>
          <pc:docMk/>
          <pc:sldMk cId="3460996084" sldId="559"/>
        </pc:sldMkLst>
        <pc:spChg chg="del">
          <ac:chgData name="Hasan Jamal" userId="6724a5da2ffd1b8f" providerId="LiveId" clId="{D7B9BC6E-98CD-42B6-9A22-73F06CFC90D7}" dt="2022-02-23T10:29:33.792" v="3740" actId="478"/>
          <ac:spMkLst>
            <pc:docMk/>
            <pc:sldMk cId="3460996084" sldId="559"/>
            <ac:spMk id="2" creationId="{861122B0-A4A2-494E-8485-8340D8640D8D}"/>
          </ac:spMkLst>
        </pc:spChg>
        <pc:spChg chg="mod">
          <ac:chgData name="Hasan Jamal" userId="6724a5da2ffd1b8f" providerId="LiveId" clId="{D7B9BC6E-98CD-42B6-9A22-73F06CFC90D7}" dt="2022-02-23T10:23:33.480" v="3600" actId="20577"/>
          <ac:spMkLst>
            <pc:docMk/>
            <pc:sldMk cId="3460996084" sldId="559"/>
            <ac:spMk id="9" creationId="{BFB3702E-8743-4273-97F6-B9326EE96EC6}"/>
          </ac:spMkLst>
        </pc:spChg>
        <pc:spChg chg="add mod">
          <ac:chgData name="Hasan Jamal" userId="6724a5da2ffd1b8f" providerId="LiveId" clId="{D7B9BC6E-98CD-42B6-9A22-73F06CFC90D7}" dt="2022-02-23T10:29:51.583" v="3742" actId="1076"/>
          <ac:spMkLst>
            <pc:docMk/>
            <pc:sldMk cId="3460996084" sldId="559"/>
            <ac:spMk id="13" creationId="{CDD5BBF9-BF0C-4B37-902A-344651F83C35}"/>
          </ac:spMkLst>
        </pc:spChg>
        <pc:spChg chg="del">
          <ac:chgData name="Hasan Jamal" userId="6724a5da2ffd1b8f" providerId="LiveId" clId="{D7B9BC6E-98CD-42B6-9A22-73F06CFC90D7}" dt="2022-02-23T10:29:31.637" v="3739" actId="478"/>
          <ac:spMkLst>
            <pc:docMk/>
            <pc:sldMk cId="3460996084" sldId="559"/>
            <ac:spMk id="14" creationId="{FF3B53B8-CAD7-4B4D-A6F0-8E82667F405C}"/>
          </ac:spMkLst>
        </pc:spChg>
        <pc:spChg chg="add mod">
          <ac:chgData name="Hasan Jamal" userId="6724a5da2ffd1b8f" providerId="LiveId" clId="{D7B9BC6E-98CD-42B6-9A22-73F06CFC90D7}" dt="2022-02-23T10:32:12.465" v="3778" actId="113"/>
          <ac:spMkLst>
            <pc:docMk/>
            <pc:sldMk cId="3460996084" sldId="559"/>
            <ac:spMk id="15" creationId="{F71BAB99-F563-464D-B914-837E85CBA734}"/>
          </ac:spMkLst>
        </pc:spChg>
        <pc:spChg chg="mod">
          <ac:chgData name="Hasan Jamal" userId="6724a5da2ffd1b8f" providerId="LiveId" clId="{D7B9BC6E-98CD-42B6-9A22-73F06CFC90D7}" dt="2022-02-23T10:32:26.280" v="3783" actId="113"/>
          <ac:spMkLst>
            <pc:docMk/>
            <pc:sldMk cId="3460996084" sldId="559"/>
            <ac:spMk id="16" creationId="{D0556D1A-E88F-412F-97B5-42372C078580}"/>
          </ac:spMkLst>
        </pc:spChg>
        <pc:spChg chg="add mod">
          <ac:chgData name="Hasan Jamal" userId="6724a5da2ffd1b8f" providerId="LiveId" clId="{D7B9BC6E-98CD-42B6-9A22-73F06CFC90D7}" dt="2022-02-23T10:30:00.594" v="3746" actId="1076"/>
          <ac:spMkLst>
            <pc:docMk/>
            <pc:sldMk cId="3460996084" sldId="559"/>
            <ac:spMk id="17" creationId="{EF0C964D-EE82-4B65-85B6-8053B989184F}"/>
          </ac:spMkLst>
        </pc:spChg>
        <pc:spChg chg="mod">
          <ac:chgData name="Hasan Jamal" userId="6724a5da2ffd1b8f" providerId="LiveId" clId="{D7B9BC6E-98CD-42B6-9A22-73F06CFC90D7}" dt="2022-02-23T10:23:29.509" v="3599" actId="20577"/>
          <ac:spMkLst>
            <pc:docMk/>
            <pc:sldMk cId="3460996084" sldId="559"/>
            <ac:spMk id="18" creationId="{835AF83F-724B-4E4B-BB3B-663D808EC159}"/>
          </ac:spMkLst>
        </pc:spChg>
        <pc:spChg chg="add mod">
          <ac:chgData name="Hasan Jamal" userId="6724a5da2ffd1b8f" providerId="LiveId" clId="{D7B9BC6E-98CD-42B6-9A22-73F06CFC90D7}" dt="2022-02-23T10:32:16.953" v="3780" actId="113"/>
          <ac:spMkLst>
            <pc:docMk/>
            <pc:sldMk cId="3460996084" sldId="559"/>
            <ac:spMk id="19" creationId="{72118721-DA23-4091-9F41-FFE158B75E66}"/>
          </ac:spMkLst>
        </pc:spChg>
        <pc:spChg chg="add mod">
          <ac:chgData name="Hasan Jamal" userId="6724a5da2ffd1b8f" providerId="LiveId" clId="{D7B9BC6E-98CD-42B6-9A22-73F06CFC90D7}" dt="2022-02-23T10:30:13.474" v="3751" actId="20577"/>
          <ac:spMkLst>
            <pc:docMk/>
            <pc:sldMk cId="3460996084" sldId="559"/>
            <ac:spMk id="20" creationId="{5B51A0EF-BC52-4CB9-8F7F-332167807203}"/>
          </ac:spMkLst>
        </pc:spChg>
        <pc:graphicFrameChg chg="mod modGraphic">
          <ac:chgData name="Hasan Jamal" userId="6724a5da2ffd1b8f" providerId="LiveId" clId="{D7B9BC6E-98CD-42B6-9A22-73F06CFC90D7}" dt="2022-02-23T10:29:05.390" v="3738" actId="20577"/>
          <ac:graphicFrameMkLst>
            <pc:docMk/>
            <pc:sldMk cId="3460996084" sldId="559"/>
            <ac:graphicFrameMk id="8" creationId="{B2BEF905-1CCE-45D2-A550-78E81EE0862B}"/>
          </ac:graphicFrameMkLst>
        </pc:graphicFrameChg>
      </pc:sldChg>
      <pc:sldChg chg="addSp delSp modSp add mod ord delAnim modAnim modNotesTx">
        <pc:chgData name="Hasan Jamal" userId="6724a5da2ffd1b8f" providerId="LiveId" clId="{D7B9BC6E-98CD-42B6-9A22-73F06CFC90D7}" dt="2022-02-28T10:47:22.185" v="4547" actId="6549"/>
        <pc:sldMkLst>
          <pc:docMk/>
          <pc:sldMk cId="1539032641" sldId="560"/>
        </pc:sldMkLst>
        <pc:spChg chg="add del mod">
          <ac:chgData name="Hasan Jamal" userId="6724a5da2ffd1b8f" providerId="LiveId" clId="{D7B9BC6E-98CD-42B6-9A22-73F06CFC90D7}" dt="2022-02-25T07:32:48.455" v="3790" actId="478"/>
          <ac:spMkLst>
            <pc:docMk/>
            <pc:sldMk cId="1539032641" sldId="560"/>
            <ac:spMk id="4" creationId="{9B78ADD5-A93C-429B-B54D-98C0982F31D9}"/>
          </ac:spMkLst>
        </pc:spChg>
        <pc:spChg chg="add del mod">
          <ac:chgData name="Hasan Jamal" userId="6724a5da2ffd1b8f" providerId="LiveId" clId="{D7B9BC6E-98CD-42B6-9A22-73F06CFC90D7}" dt="2022-02-25T07:49:30.190" v="4069" actId="478"/>
          <ac:spMkLst>
            <pc:docMk/>
            <pc:sldMk cId="1539032641" sldId="560"/>
            <ac:spMk id="9" creationId="{4027B737-DA20-4646-BADB-1FD7A5E9F992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0" creationId="{BA61B52C-F59C-47A6-8206-AC1CE9A51939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1" creationId="{ADE62D4C-04A3-456A-8341-8C5F31128530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2" creationId="{D4853152-7C69-4E00-9CC8-18EF9663943C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3" creationId="{D64F7B1A-2438-4B6D-860E-742097A1CA15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4" creationId="{0E78BD2C-3234-489A-BF6E-E93A18076D8C}"/>
          </ac:spMkLst>
        </pc:spChg>
        <pc:spChg chg="add mod">
          <ac:chgData name="Hasan Jamal" userId="6724a5da2ffd1b8f" providerId="LiveId" clId="{D7B9BC6E-98CD-42B6-9A22-73F06CFC90D7}" dt="2022-02-28T10:35:29.968" v="4453" actId="1035"/>
          <ac:spMkLst>
            <pc:docMk/>
            <pc:sldMk cId="1539032641" sldId="560"/>
            <ac:spMk id="15" creationId="{6199E54E-CF8F-454F-A19D-504E20553B19}"/>
          </ac:spMkLst>
        </pc:spChg>
        <pc:spChg chg="add mod">
          <ac:chgData name="Hasan Jamal" userId="6724a5da2ffd1b8f" providerId="LiveId" clId="{D7B9BC6E-98CD-42B6-9A22-73F06CFC90D7}" dt="2022-02-28T10:35:42.802" v="4455" actId="1076"/>
          <ac:spMkLst>
            <pc:docMk/>
            <pc:sldMk cId="1539032641" sldId="560"/>
            <ac:spMk id="16" creationId="{2ABA2D5B-1F54-4934-B62D-E85E0F96EF61}"/>
          </ac:spMkLst>
        </pc:spChg>
        <pc:spChg chg="add mod">
          <ac:chgData name="Hasan Jamal" userId="6724a5da2ffd1b8f" providerId="LiveId" clId="{D7B9BC6E-98CD-42B6-9A22-73F06CFC90D7}" dt="2022-02-28T10:35:55.405" v="4457" actId="1076"/>
          <ac:spMkLst>
            <pc:docMk/>
            <pc:sldMk cId="1539032641" sldId="560"/>
            <ac:spMk id="17" creationId="{B1AA9CF2-43D8-480D-B624-FB712C44E58C}"/>
          </ac:spMkLst>
        </pc:spChg>
        <pc:spChg chg="add mod">
          <ac:chgData name="Hasan Jamal" userId="6724a5da2ffd1b8f" providerId="LiveId" clId="{D7B9BC6E-98CD-42B6-9A22-73F06CFC90D7}" dt="2022-02-28T10:36:47.250" v="4467" actId="21"/>
          <ac:spMkLst>
            <pc:docMk/>
            <pc:sldMk cId="1539032641" sldId="560"/>
            <ac:spMk id="18" creationId="{F18D8654-F9BE-4921-B413-1E832EF530D1}"/>
          </ac:spMkLst>
        </pc:spChg>
        <pc:spChg chg="add mod">
          <ac:chgData name="Hasan Jamal" userId="6724a5da2ffd1b8f" providerId="LiveId" clId="{D7B9BC6E-98CD-42B6-9A22-73F06CFC90D7}" dt="2022-02-28T10:35:58.385" v="4463" actId="1035"/>
          <ac:spMkLst>
            <pc:docMk/>
            <pc:sldMk cId="1539032641" sldId="560"/>
            <ac:spMk id="19" creationId="{FDD1055A-3417-4FEB-81DB-44EC21061B53}"/>
          </ac:spMkLst>
        </pc:spChg>
        <pc:spChg chg="add mod">
          <ac:chgData name="Hasan Jamal" userId="6724a5da2ffd1b8f" providerId="LiveId" clId="{D7B9BC6E-98CD-42B6-9A22-73F06CFC90D7}" dt="2022-02-28T10:35:55.405" v="4457" actId="1076"/>
          <ac:spMkLst>
            <pc:docMk/>
            <pc:sldMk cId="1539032641" sldId="560"/>
            <ac:spMk id="20" creationId="{3C5F178A-130E-428E-8A7B-057DCB5C86BE}"/>
          </ac:spMkLst>
        </pc:spChg>
        <pc:spChg chg="add mod">
          <ac:chgData name="Hasan Jamal" userId="6724a5da2ffd1b8f" providerId="LiveId" clId="{D7B9BC6E-98CD-42B6-9A22-73F06CFC90D7}" dt="2022-02-28T10:39:20.129" v="4497" actId="1076"/>
          <ac:spMkLst>
            <pc:docMk/>
            <pc:sldMk cId="1539032641" sldId="560"/>
            <ac:spMk id="21" creationId="{36DDCDAD-2C54-4255-846B-0BD3BD08598B}"/>
          </ac:spMkLst>
        </pc:spChg>
        <pc:spChg chg="add mod">
          <ac:chgData name="Hasan Jamal" userId="6724a5da2ffd1b8f" providerId="LiveId" clId="{D7B9BC6E-98CD-42B6-9A22-73F06CFC90D7}" dt="2022-02-28T10:45:43.037" v="4526" actId="14100"/>
          <ac:spMkLst>
            <pc:docMk/>
            <pc:sldMk cId="1539032641" sldId="560"/>
            <ac:spMk id="22" creationId="{C98D5859-872A-4342-800B-D742E29161CA}"/>
          </ac:spMkLst>
        </pc:spChg>
        <pc:spChg chg="mod">
          <ac:chgData name="Hasan Jamal" userId="6724a5da2ffd1b8f" providerId="LiveId" clId="{D7B9BC6E-98CD-42B6-9A22-73F06CFC90D7}" dt="2022-02-28T10:46:38.660" v="4541" actId="20577"/>
          <ac:spMkLst>
            <pc:docMk/>
            <pc:sldMk cId="1539032641" sldId="560"/>
            <ac:spMk id="27" creationId="{2760F24C-2D24-4A1D-9A55-5CD1DA779FCA}"/>
          </ac:spMkLst>
        </pc:spChg>
        <pc:spChg chg="del mod">
          <ac:chgData name="Hasan Jamal" userId="6724a5da2ffd1b8f" providerId="LiveId" clId="{D7B9BC6E-98CD-42B6-9A22-73F06CFC90D7}" dt="2022-02-28T10:23:13.026" v="4311" actId="478"/>
          <ac:spMkLst>
            <pc:docMk/>
            <pc:sldMk cId="1539032641" sldId="560"/>
            <ac:spMk id="36" creationId="{9A1CDB06-9C28-4348-B037-0E8C4EA9B07B}"/>
          </ac:spMkLst>
        </pc:spChg>
        <pc:spChg chg="del">
          <ac:chgData name="Hasan Jamal" userId="6724a5da2ffd1b8f" providerId="LiveId" clId="{D7B9BC6E-98CD-42B6-9A22-73F06CFC90D7}" dt="2022-02-25T07:32:46.155" v="3789" actId="478"/>
          <ac:spMkLst>
            <pc:docMk/>
            <pc:sldMk cId="1539032641" sldId="560"/>
            <ac:spMk id="3075" creationId="{00000000-0000-0000-0000-000000000000}"/>
          </ac:spMkLst>
        </pc:spChg>
        <pc:graphicFrameChg chg="mod modGraphic">
          <ac:chgData name="Hasan Jamal" userId="6724a5da2ffd1b8f" providerId="LiveId" clId="{D7B9BC6E-98CD-42B6-9A22-73F06CFC90D7}" dt="2022-02-28T10:35:22.066" v="4438" actId="1035"/>
          <ac:graphicFrameMkLst>
            <pc:docMk/>
            <pc:sldMk cId="1539032641" sldId="560"/>
            <ac:graphicFrameMk id="38" creationId="{BE93C74A-60AC-47E8-A2D9-1802E9ABA050}"/>
          </ac:graphicFrameMkLst>
        </pc:graphicFrameChg>
      </pc:sldChg>
      <pc:sldMasterChg chg="delSldLayout">
        <pc:chgData name="Hasan Jamal" userId="6724a5da2ffd1b8f" providerId="LiveId" clId="{D7B9BC6E-98CD-42B6-9A22-73F06CFC90D7}" dt="2022-02-25T07:30:29.388" v="3787" actId="2696"/>
        <pc:sldMasterMkLst>
          <pc:docMk/>
          <pc:sldMasterMk cId="2389917269" sldId="2147483660"/>
        </pc:sldMasterMkLst>
        <pc:sldLayoutChg chg="del">
          <pc:chgData name="Hasan Jamal" userId="6724a5da2ffd1b8f" providerId="LiveId" clId="{D7B9BC6E-98CD-42B6-9A22-73F06CFC90D7}" dt="2022-02-25T07:30:29.388" v="3787" actId="2696"/>
          <pc:sldLayoutMkLst>
            <pc:docMk/>
            <pc:sldMasterMk cId="2389917269" sldId="2147483660"/>
            <pc:sldLayoutMk cId="2101497525" sldId="2147483675"/>
          </pc:sldLayoutMkLst>
        </pc:sldLayoutChg>
      </pc:sldMasterChg>
    </pc:docChg>
  </pc:docChgLst>
  <pc:docChgLst>
    <pc:chgData name="Hasan Jamal" userId="6724a5da2ffd1b8f" providerId="LiveId" clId="{EA36CB88-5502-445E-BB1B-2AAB18E3F347}"/>
    <pc:docChg chg="modSld">
      <pc:chgData name="Hasan Jamal" userId="6724a5da2ffd1b8f" providerId="LiveId" clId="{EA36CB88-5502-445E-BB1B-2AAB18E3F347}" dt="2024-02-19T04:59:46.606" v="5"/>
      <pc:docMkLst>
        <pc:docMk/>
      </pc:docMkLst>
      <pc:sldChg chg="addSp delSp modSp modAnim">
        <pc:chgData name="Hasan Jamal" userId="6724a5da2ffd1b8f" providerId="LiveId" clId="{EA36CB88-5502-445E-BB1B-2AAB18E3F347}" dt="2024-02-19T04:59:46.606" v="5"/>
        <pc:sldMkLst>
          <pc:docMk/>
          <pc:sldMk cId="3800783051" sldId="565"/>
        </pc:sldMkLst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4" creationId="{C728A60F-E093-F254-3464-151680CA8E3B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5" creationId="{C28F99F5-6635-B9E5-E851-92D445B6485D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6" creationId="{E39AC3C4-4235-800D-53D3-4FF27F89A129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7" creationId="{5C48FF6A-735B-9114-EF82-5541B35DB8B4}"/>
          </ac:spMkLst>
        </pc:spChg>
        <pc:spChg chg="mod topLvl">
          <ac:chgData name="Hasan Jamal" userId="6724a5da2ffd1b8f" providerId="LiveId" clId="{EA36CB88-5502-445E-BB1B-2AAB18E3F347}" dt="2024-02-19T04:59:40.925" v="4" actId="164"/>
          <ac:spMkLst>
            <pc:docMk/>
            <pc:sldMk cId="3800783051" sldId="565"/>
            <ac:spMk id="8" creationId="{643D5A26-6CF7-DB82-9FD7-256FBE9A9323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9" creationId="{B497A5AA-0FFF-8AB5-F013-3D6C1518E737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10" creationId="{BF37124C-9D75-96BE-E17E-5579C1E393F0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11" creationId="{1ABEF319-17C6-BB34-293F-BBCBA1659910}"/>
          </ac:spMkLst>
        </pc:spChg>
        <pc:spChg chg="mod topLvl">
          <ac:chgData name="Hasan Jamal" userId="6724a5da2ffd1b8f" providerId="LiveId" clId="{EA36CB88-5502-445E-BB1B-2AAB18E3F347}" dt="2024-02-19T04:59:31.347" v="3" actId="164"/>
          <ac:spMkLst>
            <pc:docMk/>
            <pc:sldMk cId="3800783051" sldId="565"/>
            <ac:spMk id="12" creationId="{0A24499A-90C9-6B66-6A40-4C8F4FCD0A17}"/>
          </ac:spMkLst>
        </pc:spChg>
        <pc:spChg chg="mod topLvl">
          <ac:chgData name="Hasan Jamal" userId="6724a5da2ffd1b8f" providerId="LiveId" clId="{EA36CB88-5502-445E-BB1B-2AAB18E3F347}" dt="2024-02-19T04:59:40.925" v="4" actId="164"/>
          <ac:spMkLst>
            <pc:docMk/>
            <pc:sldMk cId="3800783051" sldId="565"/>
            <ac:spMk id="13" creationId="{A0946568-CD4C-F44F-EA18-99AB308BC6D1}"/>
          </ac:spMkLst>
        </pc:spChg>
        <pc:spChg chg="mod topLvl">
          <ac:chgData name="Hasan Jamal" userId="6724a5da2ffd1b8f" providerId="LiveId" clId="{EA36CB88-5502-445E-BB1B-2AAB18E3F347}" dt="2024-02-19T04:59:40.925" v="4" actId="164"/>
          <ac:spMkLst>
            <pc:docMk/>
            <pc:sldMk cId="3800783051" sldId="565"/>
            <ac:spMk id="14" creationId="{B6553428-F04C-A8C3-BD6A-E5A98F47DCC9}"/>
          </ac:spMkLst>
        </pc:spChg>
        <pc:grpChg chg="del">
          <ac:chgData name="Hasan Jamal" userId="6724a5da2ffd1b8f" providerId="LiveId" clId="{EA36CB88-5502-445E-BB1B-2AAB18E3F347}" dt="2024-02-19T04:59:04.062" v="2" actId="165"/>
          <ac:grpSpMkLst>
            <pc:docMk/>
            <pc:sldMk cId="3800783051" sldId="565"/>
            <ac:grpSpMk id="2" creationId="{432227CC-AD20-BE07-0810-14FF924B9E61}"/>
          </ac:grpSpMkLst>
        </pc:grpChg>
        <pc:grpChg chg="add mod">
          <ac:chgData name="Hasan Jamal" userId="6724a5da2ffd1b8f" providerId="LiveId" clId="{EA36CB88-5502-445E-BB1B-2AAB18E3F347}" dt="2024-02-19T04:59:31.347" v="3" actId="164"/>
          <ac:grpSpMkLst>
            <pc:docMk/>
            <pc:sldMk cId="3800783051" sldId="565"/>
            <ac:grpSpMk id="15" creationId="{0AE285D1-A335-6997-63BA-9195CE4A46AD}"/>
          </ac:grpSpMkLst>
        </pc:grpChg>
        <pc:grpChg chg="add mod">
          <ac:chgData name="Hasan Jamal" userId="6724a5da2ffd1b8f" providerId="LiveId" clId="{EA36CB88-5502-445E-BB1B-2AAB18E3F347}" dt="2024-02-19T04:59:40.925" v="4" actId="164"/>
          <ac:grpSpMkLst>
            <pc:docMk/>
            <pc:sldMk cId="3800783051" sldId="565"/>
            <ac:grpSpMk id="16" creationId="{A383AB20-CEB0-B40C-9469-C70958B0669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4546-FD7D-47BB-AA1E-00BBFD21EEC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D3D20-B80A-47F2-90D8-E85AAC9E3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5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"+𝟑“</a:t>
                </a:r>
                <a:r>
                  <a:rPr lang="en-US" altLang="en-US" sz="1200" dirty="0"/>
                  <a:t> becomes insignificant as </a:t>
                </a:r>
                <a:r>
                  <a:rPr lang="en-US" alt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𝒏 </a:t>
                </a:r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:r>
                  <a:rPr lang="en-US" sz="11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"𝟓“</a:t>
                </a:r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83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12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en-US" sz="1200" dirty="0"/>
                  <a:t> becomes insignificant as </a:t>
                </a:r>
                <a14:m>
                  <m:oMath xmlns:m="http://schemas.openxmlformats.org/officeDocument/2006/math">
                    <m:r>
                      <a:rPr lang="en-US" altLang="en-US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1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14:m>
                  <m:oMath xmlns:m="http://schemas.openxmlformats.org/officeDocument/2006/math"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1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algn="just"/>
                <a:r>
                  <a:rPr 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"+𝟑“</a:t>
                </a:r>
                <a:r>
                  <a:rPr lang="en-US" altLang="en-US" sz="1200" dirty="0"/>
                  <a:t> becomes insignificant as </a:t>
                </a:r>
                <a:r>
                  <a:rPr lang="en-US" altLang="en-US" sz="12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𝒏 </a:t>
                </a:r>
                <a:r>
                  <a:rPr lang="en-US" altLang="en-US" sz="1200" dirty="0"/>
                  <a:t>gets large</a:t>
                </a:r>
              </a:p>
              <a:p>
                <a:pPr lvl="1" algn="just"/>
                <a:r>
                  <a:rPr lang="en-US" altLang="en-US" sz="1200" dirty="0"/>
                  <a:t>As per RAM Model, </a:t>
                </a:r>
                <a:r>
                  <a:rPr lang="en-US" sz="1100" b="1" i="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"𝟓“</a:t>
                </a:r>
                <a:r>
                  <a:rPr lang="en-US" altLang="en-US" sz="1200" dirty="0"/>
                  <a:t> is inaccurate as different operations require varying amount of time and does not have any significant importance.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21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27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25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4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34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D3D20-B80A-47F2-90D8-E85AAC9E3F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0CC6-EB59-4447-80BA-9D36C629B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DD14A-F511-49B0-A91B-978DAEFBB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A08-9A7A-49DA-A39B-B0EF1A4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D8D3A-B881-4BC9-A537-ECB468F7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F4CF0-1776-4F65-BCA7-0F303DF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7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D555-ABD7-4161-B06F-FCD3143D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95C10-FF95-4025-B207-9881A1646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C42DD-D420-4BAE-A427-F815A4F3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1F7B7-D2EB-4517-9D60-26A66FF0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20148-FE35-475E-9068-7641710E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33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54761-8A33-482D-B4B2-18B2A8F89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16EB-AB8E-47C2-9A3E-33DE4D4F8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0179-C5D2-4148-BAA2-30F72348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0BD9F-3BB0-4D0E-9EBA-8CC5FDF8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9872-32D9-46E9-AB85-0ABCDEE8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5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8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2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60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78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4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02DE-303C-4D87-8E77-879FBE11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C54D-48BB-467E-8103-DFE5F6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DAA13-6920-4BB8-A1F1-3A132427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3360B-5BAB-41D8-A02D-7C1BAB8C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317C-2498-4AED-8B51-357F03DC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3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802086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71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93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AA143B-99B6-4B27-B043-E574855ABF9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07592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718971-3FDC-4323-BE22-69C0E5D579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714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Design and Anaysis of Algorihms, Spring 2008 </a:t>
            </a: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Design &amp; Analysis of 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BCAC09-0EE0-4829-9090-1F0BC639B9B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95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3ADF-891D-4A12-83B5-454FF556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92D1F-5588-4349-97C5-EB30CD88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24B3D-6B89-4416-A6EB-152D8D49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9C78-BA9A-479E-A3FF-69528729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E37-7497-4B13-94F5-9E33310D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5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959-A7A6-4D39-AA8B-57C72F6B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0084-43D6-45E5-B2FB-83FB50E5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317EC-AA9D-4624-8395-48D0AE9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8D681-CD5B-4D0F-A2B0-BF8B8AD7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1E102-0CFC-4C99-8794-DDB15502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0784B-2F5A-4BD4-9EBE-85512D86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3181-2412-4949-91A3-23CBDDDB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8FC4-D6CA-4D00-B86A-7336B6E1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D6D8B-7024-4E37-B53E-016331394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1DB30-80A3-4DC3-9806-9202A76140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997761-D7C3-42D3-803A-AAC22024F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11AC6-D32A-4EAD-B726-5AE67DFF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607F5-A7FB-40DA-A637-507CECE2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8571F-5213-44AD-9B39-829F8762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6889-5B79-497C-9736-E9B7A36D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5B599-D225-4693-9E55-C140F796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B06CB-70EA-4710-B4B5-59BF2C62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1CA16-87D7-4A9A-93EE-A252B69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141D3-43C6-40C7-A4DB-9BFB397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73F51-C531-4416-9A10-50D5280B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032B0-273E-4169-9640-156E7D4E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7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39EF-1141-43EF-9A25-60CEC369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0430-0CCC-4FD2-905C-27F04B934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68AE7-6F69-4589-A8AF-F2B8927E8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577C-944C-412C-8F52-FFFC45A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4FD3B-027E-4C74-964C-C3F64FBB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FEB46-4620-4847-8F68-DB3BB84C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019B-EBB5-4FBC-99F6-CD60929B5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A3050-1640-44D7-B8B2-7F5BC0F2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D1C82-DEC0-4624-8D52-79B7F25CF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A048C-F343-4D60-96F0-B2859B51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88895-9B51-4541-AAB2-BF16ED7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53C80-6CDB-486A-B8CF-AAD12732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B5029-5875-48B9-9C22-38D785FCE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0B3BA-C511-4FC7-AA99-072F757CF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00382-92E4-4D10-875A-89C34EF30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F8B72-9C19-4DBD-8F3B-D049130D4969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D864E-90F0-4014-8C2D-CE853EFCB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62C12-0EAF-4F9E-BB1B-EED572C6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366AE-5A89-45B7-9EA8-7C0EFF4420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  <p:extLst>
      <p:ext uri="{BB962C8B-B14F-4D97-AF65-F5344CB8AC3E}">
        <p14:creationId xmlns:p14="http://schemas.microsoft.com/office/powerpoint/2010/main" val="238991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6" Type="http://schemas.openxmlformats.org/officeDocument/2006/relationships/image" Target="../media/image2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</a:t>
            </a:fld>
            <a:endParaRPr lang="en-US">
              <a:latin typeface="Calibri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/>
            <a:r>
              <a:rPr lang="en-US" sz="3200" b="1" dirty="0"/>
              <a:t>CSC 301 – Design and Analysis of Algorithms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24000" y="3505200"/>
            <a:ext cx="8458200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>
              <a:buClr>
                <a:srgbClr val="A9A57C"/>
              </a:buClr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01(c): Growth Rate and Complexity Classes</a:t>
            </a:r>
          </a:p>
        </p:txBody>
      </p:sp>
    </p:spTree>
    <p:extLst>
      <p:ext uri="{BB962C8B-B14F-4D97-AF65-F5344CB8AC3E}">
        <p14:creationId xmlns:p14="http://schemas.microsoft.com/office/powerpoint/2010/main" val="1423990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6" y="1436617"/>
                <a:ext cx="9933513" cy="1992383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dirty="0"/>
                  <a:t>Two algorithms for the same problem can be compared by comparing their growth rates. </a:t>
                </a:r>
                <a:r>
                  <a:rPr lang="en-US" sz="2400" dirty="0"/>
                  <a:t>As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gets larger, algorithm having smaller growth rate will be more efficient.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6" y="1436617"/>
                <a:ext cx="9933513" cy="1992383"/>
              </a:xfrm>
              <a:blipFill>
                <a:blip r:embed="rId4"/>
                <a:stretch>
                  <a:fillRect t="-2446" r="-920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10</a:t>
            </a:fld>
            <a:endParaRPr lang="en-US"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E285D1-A335-6997-63BA-9195CE4A46AD}"/>
              </a:ext>
            </a:extLst>
          </p:cNvPr>
          <p:cNvGrpSpPr/>
          <p:nvPr/>
        </p:nvGrpSpPr>
        <p:grpSpPr>
          <a:xfrm>
            <a:off x="2190773" y="2923083"/>
            <a:ext cx="6713386" cy="3671736"/>
            <a:chOff x="2190773" y="2923083"/>
            <a:chExt cx="6713386" cy="3671736"/>
          </a:xfrm>
        </p:grpSpPr>
        <p:sp>
          <p:nvSpPr>
            <p:cNvPr id="4" name="Line 4">
              <a:extLst>
                <a:ext uri="{FF2B5EF4-FFF2-40B4-BE49-F238E27FC236}">
                  <a16:creationId xmlns:a16="http://schemas.microsoft.com/office/drawing/2014/main" id="{C728A60F-E093-F254-3464-151680CA8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6462" y="3125313"/>
              <a:ext cx="0" cy="2831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C28F99F5-6635-B9E5-E851-92D445B64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462" y="5956530"/>
              <a:ext cx="54479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39AC3C4-4235-800D-53D3-4FF27F89A1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6462" y="3934232"/>
              <a:ext cx="4065640" cy="2022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7">
              <a:extLst>
                <a:ext uri="{FF2B5EF4-FFF2-40B4-BE49-F238E27FC236}">
                  <a16:creationId xmlns:a16="http://schemas.microsoft.com/office/drawing/2014/main" id="{5C48FF6A-735B-9114-EF82-5541B35DB8B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646462" y="3226428"/>
              <a:ext cx="3379564" cy="2730102"/>
            </a:xfrm>
            <a:custGeom>
              <a:avLst/>
              <a:gdLst>
                <a:gd name="T0" fmla="*/ 0 w 21592"/>
                <a:gd name="T1" fmla="*/ 0 h 21600"/>
                <a:gd name="T2" fmla="*/ 3167063 w 21592"/>
                <a:gd name="T3" fmla="*/ 2000060 h 21600"/>
                <a:gd name="T4" fmla="*/ 0 w 21592"/>
                <a:gd name="T5" fmla="*/ 2057400 h 21600"/>
                <a:gd name="T6" fmla="*/ 0 60000 65536"/>
                <a:gd name="T7" fmla="*/ 0 60000 65536"/>
                <a:gd name="T8" fmla="*/ 0 60000 65536"/>
                <a:gd name="T9" fmla="*/ 0 w 21592"/>
                <a:gd name="T10" fmla="*/ 0 h 21600"/>
                <a:gd name="T11" fmla="*/ 21592 w 2159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2" h="21600" fill="none" extrusionOk="0">
                  <a:moveTo>
                    <a:pt x="-1" y="0"/>
                  </a:moveTo>
                  <a:cubicBezTo>
                    <a:pt x="11694" y="0"/>
                    <a:pt x="21265" y="9307"/>
                    <a:pt x="21591" y="20998"/>
                  </a:cubicBezTo>
                </a:path>
                <a:path w="21592" h="21600" stroke="0" extrusionOk="0">
                  <a:moveTo>
                    <a:pt x="-1" y="0"/>
                  </a:moveTo>
                  <a:cubicBezTo>
                    <a:pt x="11694" y="0"/>
                    <a:pt x="21265" y="9307"/>
                    <a:pt x="21591" y="2099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B497A5AA-0FFF-8AB5-F013-3D6C1518E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501676" y="4083884"/>
              <a:ext cx="1769511" cy="391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Time (steps)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F37124C-9D75-96BE-E17E-5579C1E39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9602" y="6108203"/>
              <a:ext cx="1314557" cy="486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Input (size)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1ABEF319-17C6-BB34-293F-BBCBA16599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74" y="3782560"/>
              <a:ext cx="492181" cy="471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3</a:t>
              </a:r>
              <a:r>
                <a:rPr lang="en-GB" b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endParaRPr lang="en-GB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0A24499A-90C9-6B66-6A40-4C8F4FCD0A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912" y="2923083"/>
              <a:ext cx="938391" cy="471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 dirty="0">
                  <a:latin typeface="Times New Roman" pitchFamily="18" charset="0"/>
                </a:rPr>
                <a:t>0.05 </a:t>
              </a:r>
              <a:r>
                <a:rPr lang="en-GB" b="1" dirty="0">
                  <a:solidFill>
                    <a:srgbClr val="FF0000"/>
                  </a:solidFill>
                  <a:latin typeface="Times New Roman" pitchFamily="18" charset="0"/>
                </a:rPr>
                <a:t>N</a:t>
              </a:r>
              <a:r>
                <a:rPr lang="en-GB" b="1" baseline="30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  <a:endParaRPr lang="en-GB" sz="24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83AB20-CEB0-B40C-9469-C70958B0669F}"/>
              </a:ext>
            </a:extLst>
          </p:cNvPr>
          <p:cNvGrpSpPr/>
          <p:nvPr/>
        </p:nvGrpSpPr>
        <p:grpSpPr>
          <a:xfrm>
            <a:off x="5248471" y="4338692"/>
            <a:ext cx="875807" cy="2407799"/>
            <a:chOff x="5248471" y="4338692"/>
            <a:chExt cx="875807" cy="2407799"/>
          </a:xfrm>
        </p:grpSpPr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43D5A26-6CF7-DB82-9FD7-256FBE9A9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5035" y="5754300"/>
              <a:ext cx="0" cy="505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0946568-CD4C-F44F-EA18-99AB308BC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8471" y="6259875"/>
              <a:ext cx="875807" cy="4866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GB">
                  <a:latin typeface="Times New Roman" pitchFamily="18" charset="0"/>
                </a:rPr>
                <a:t>N = 60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6553428-F04C-A8C3-BD6A-E5A98F47DC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035" y="4338692"/>
              <a:ext cx="0" cy="1617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80078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Comments on RAM Model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287" y="1436617"/>
            <a:ext cx="9723652" cy="5421383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sz="2400" dirty="0"/>
              <a:t>It makes poor assumption that each basic operation takes constant time.</a:t>
            </a:r>
          </a:p>
          <a:p>
            <a:pPr lvl="1" algn="just"/>
            <a:r>
              <a:rPr lang="en-US" altLang="en-US" sz="2200" dirty="0"/>
              <a:t>Adding, Multiplying, Comparing  etc.</a:t>
            </a:r>
            <a:endParaRPr lang="en-US" sz="1600" dirty="0"/>
          </a:p>
          <a:p>
            <a:pPr algn="just"/>
            <a:endParaRPr lang="sv-SE" sz="2400" dirty="0"/>
          </a:p>
          <a:p>
            <a:pPr algn="just"/>
            <a:r>
              <a:rPr lang="en-US" sz="2400" dirty="0"/>
              <a:t>However, regardless of its weaknesses, RAM model is not so bad because</a:t>
            </a:r>
          </a:p>
          <a:p>
            <a:pPr lvl="1"/>
            <a:r>
              <a:rPr lang="en-US" altLang="en-US" sz="2200" dirty="0"/>
              <a:t>We require </a:t>
            </a:r>
            <a:r>
              <a:rPr lang="en-US" altLang="en-US" sz="2400" b="1" dirty="0">
                <a:solidFill>
                  <a:srgbClr val="FF0000"/>
                </a:solidFill>
              </a:rPr>
              <a:t>comparison</a:t>
            </a:r>
            <a:r>
              <a:rPr lang="en-US" altLang="en-US" sz="2200" dirty="0"/>
              <a:t>, not absolute analysis of any algorithm.</a:t>
            </a:r>
          </a:p>
          <a:p>
            <a:pPr lvl="1"/>
            <a:r>
              <a:rPr lang="en-US" altLang="en-US" sz="2200" dirty="0"/>
              <a:t>We require dealing with </a:t>
            </a:r>
            <a:r>
              <a:rPr lang="en-US" altLang="en-US" sz="2400" b="1" dirty="0">
                <a:solidFill>
                  <a:srgbClr val="FF0000"/>
                </a:solidFill>
              </a:rPr>
              <a:t>large inputs, </a:t>
            </a:r>
            <a:r>
              <a:rPr lang="en-US" altLang="en-US" sz="2200" dirty="0"/>
              <a:t>not small size inputs</a:t>
            </a:r>
            <a:endParaRPr lang="en-US" sz="2200" dirty="0"/>
          </a:p>
          <a:p>
            <a:pPr algn="just"/>
            <a:endParaRPr lang="en-US" sz="1600" dirty="0"/>
          </a:p>
          <a:p>
            <a:pPr algn="just"/>
            <a:r>
              <a:rPr lang="en-US" sz="2400" dirty="0"/>
              <a:t>RAM model seems to work well describing computational power of modern nonparallel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2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466596"/>
                <a:ext cx="10098405" cy="5398897"/>
              </a:xfrm>
              <a:ln w="15875">
                <a:noFill/>
              </a:ln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altLang="en-US" sz="2400" dirty="0"/>
                  <a:t>A</a:t>
                </a:r>
                <a:r>
                  <a:rPr lang="en-US" sz="2400" dirty="0"/>
                  <a:t>bsolute efficiency of algorithms can sometimes be computed but is not appropriate as certain assumptions concerning implementation are required.</a:t>
                </a:r>
              </a:p>
              <a:p>
                <a:pPr algn="just"/>
                <a:endParaRPr lang="en-US" sz="1300" dirty="0"/>
              </a:p>
              <a:p>
                <a:pPr algn="just"/>
                <a:r>
                  <a:rPr lang="en-US" sz="2400" dirty="0"/>
                  <a:t>Changing the hardware/software environment affects algorithm complexity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a constant factor but does not alter its growth rate.</a:t>
                </a:r>
              </a:p>
              <a:p>
                <a:pPr algn="just"/>
                <a:endParaRPr lang="en-US" sz="1300" dirty="0"/>
              </a:p>
              <a:p>
                <a:pPr algn="just"/>
                <a:r>
                  <a:rPr lang="en-US" altLang="en-US" sz="2400" dirty="0"/>
                  <a:t>Growth of the complexity functions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more important for the analysis and is a suitable measure for the comparison of algorithms with increasing input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. </a:t>
                </a:r>
              </a:p>
              <a:p>
                <a:pPr algn="just"/>
                <a:endParaRPr lang="en-US" altLang="en-US" sz="1200" dirty="0"/>
              </a:p>
              <a:p>
                <a:pPr algn="just"/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description of the asymptotic behavior of running time/storage space required as input size tends to infinity.</a:t>
                </a:r>
                <a:endParaRPr lang="en-US" altLang="en-US" sz="2400" dirty="0"/>
              </a:p>
              <a:p>
                <a:pPr algn="just"/>
                <a:endParaRPr lang="en-US" altLang="en-US" sz="1400" dirty="0"/>
              </a:p>
              <a:p>
                <a:pPr algn="just"/>
                <a:r>
                  <a:rPr lang="en-US" sz="2400" dirty="0"/>
                  <a:t>Concentrating on growth rates frees us from some important issues like machine and implementation details, and fixed costs that may dominate for a small problem size but be irrelevant for large problems.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466596"/>
                <a:ext cx="10098405" cy="5398897"/>
              </a:xfrm>
              <a:blipFill>
                <a:blip r:embed="rId4"/>
                <a:stretch>
                  <a:fillRect t="-1582" r="-966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3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22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287" y="1301707"/>
            <a:ext cx="10028106" cy="676447"/>
          </a:xfrm>
          <a:ln w="15875">
            <a:noFill/>
          </a:ln>
        </p:spPr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Example:</a:t>
            </a:r>
            <a:r>
              <a:rPr lang="en-US" altLang="en-US" sz="2400" dirty="0"/>
              <a:t> Running time to sort array of 2000 integers.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4</a:t>
            </a:fld>
            <a:endParaRPr lang="en-US"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DD2BEA-263F-5827-81CA-729D8472C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59326"/>
              </p:ext>
            </p:extLst>
          </p:nvPr>
        </p:nvGraphicFramePr>
        <p:xfrm>
          <a:off x="1604249" y="1892601"/>
          <a:ext cx="8001000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Desktop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Mainframe</a:t>
                      </a:r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Supercomputer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(sec)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51.95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999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3">
            <a:extLst>
              <a:ext uri="{FF2B5EF4-FFF2-40B4-BE49-F238E27FC236}">
                <a16:creationId xmlns:a16="http://schemas.microsoft.com/office/drawing/2014/main" id="{16173727-0E4D-F608-D5CB-778C70E8F8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4676202"/>
              </p:ext>
            </p:extLst>
          </p:nvPr>
        </p:nvGraphicFramePr>
        <p:xfrm>
          <a:off x="838705" y="3494794"/>
          <a:ext cx="3597165" cy="2286001"/>
        </p:xfrm>
        <a:graphic>
          <a:graphicData uri="http://schemas.openxmlformats.org/drawingml/2006/table">
            <a:tbl>
              <a:tblPr/>
              <a:tblGrid>
                <a:gridCol w="119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9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0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Array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Desktop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49.3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195.8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3114.9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1377-7D83-42F7-1558-7D0E69D6827D}"/>
                  </a:ext>
                </a:extLst>
              </p:cNvPr>
              <p:cNvSpPr txBox="1"/>
              <p:nvPr/>
            </p:nvSpPr>
            <p:spPr>
              <a:xfrm>
                <a:off x="5441428" y="2968052"/>
                <a:ext cx="48679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=0.0007772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+0.00305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5D1377-7D83-42F7-1558-7D0E69D68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8" y="2968052"/>
                <a:ext cx="4867999" cy="276999"/>
              </a:xfrm>
              <a:prstGeom prst="rect">
                <a:avLst/>
              </a:prstGeom>
              <a:blipFill>
                <a:blip r:embed="rId4"/>
                <a:stretch>
                  <a:fillRect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E49F7-BAA8-9F17-BE5A-A1FC36511CEA}"/>
                  </a:ext>
                </a:extLst>
              </p:cNvPr>
              <p:cNvSpPr txBox="1"/>
              <p:nvPr/>
            </p:nvSpPr>
            <p:spPr>
              <a:xfrm>
                <a:off x="5439857" y="3292745"/>
                <a:ext cx="48679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=0.0001724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+0.00040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+0. 100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DE49F7-BAA8-9F17-BE5A-A1FC3651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857" y="3292745"/>
                <a:ext cx="4867999" cy="276999"/>
              </a:xfrm>
              <a:prstGeom prst="rect">
                <a:avLst/>
              </a:prstGeom>
              <a:blipFill>
                <a:blip r:embed="rId5"/>
                <a:stretch>
                  <a:fillRect t="-434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F41EED21-F80E-AB8F-3272-3687819C55CD}"/>
              </a:ext>
            </a:extLst>
          </p:cNvPr>
          <p:cNvGrpSpPr/>
          <p:nvPr/>
        </p:nvGrpSpPr>
        <p:grpSpPr>
          <a:xfrm>
            <a:off x="5136000" y="3548920"/>
            <a:ext cx="5803010" cy="3206258"/>
            <a:chOff x="4701290" y="3518940"/>
            <a:chExt cx="5803010" cy="3206258"/>
          </a:xfrm>
        </p:grpSpPr>
        <p:pic>
          <p:nvPicPr>
            <p:cNvPr id="9" name="Picture 8" descr="Chart, line chart&#10;&#10;Description automatically generated">
              <a:extLst>
                <a:ext uri="{FF2B5EF4-FFF2-40B4-BE49-F238E27FC236}">
                  <a16:creationId xmlns:a16="http://schemas.microsoft.com/office/drawing/2014/main" id="{FA731C3D-5A5F-CAF8-E002-F3F90318A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290" y="3518940"/>
              <a:ext cx="5803010" cy="320625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A6ED11-9166-1348-77A8-0C61B8129575}"/>
                    </a:ext>
                  </a:extLst>
                </p:cNvPr>
                <p:cNvSpPr txBox="1"/>
                <p:nvPr/>
              </p:nvSpPr>
              <p:spPr>
                <a:xfrm>
                  <a:off x="7761459" y="4562479"/>
                  <a:ext cx="124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A6ED11-9166-1348-77A8-0C61B8129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1459" y="4562479"/>
                  <a:ext cx="124043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58AD4D-7C22-02A2-B68B-39A6E2A8C3BF}"/>
                    </a:ext>
                  </a:extLst>
                </p:cNvPr>
                <p:cNvSpPr txBox="1"/>
                <p:nvPr/>
              </p:nvSpPr>
              <p:spPr>
                <a:xfrm>
                  <a:off x="8563734" y="5643838"/>
                  <a:ext cx="124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658AD4D-7C22-02A2-B68B-39A6E2A8C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734" y="5643838"/>
                  <a:ext cx="124043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7917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01707"/>
                <a:ext cx="10028106" cy="5608760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b="1" dirty="0"/>
                  <a:t>Example:</a:t>
                </a:r>
                <a:r>
                  <a:rPr lang="en-US" altLang="en-US" sz="2400" dirty="0"/>
                  <a:t> An algorithm executes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elementary operations.</a:t>
                </a:r>
              </a:p>
              <a:p>
                <a:pPr algn="just"/>
                <a:r>
                  <a:rPr lang="en-US" altLang="en-US" sz="2400" dirty="0"/>
                  <a:t>Estimated running time for different values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000" dirty="0"/>
                  <a:t>	</a:t>
                </a:r>
                <a14:m>
                  <m:oMath xmlns:m="http://schemas.openxmlformats.org/officeDocument/2006/math"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 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</m:t>
                    </m:r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/>
                  <a:t>	</a:t>
                </a:r>
                <a:r>
                  <a:rPr lang="en-US" altLang="en-US" sz="2000" dirty="0">
                    <a:sym typeface="Wingdings" panose="05000000000000000000" pitchFamily="2" charset="2"/>
                  </a:rPr>
                  <a:t> </a:t>
                </a:r>
                <a:r>
                  <a:rPr lang="en-US" altLang="en-US" sz="2000" dirty="0"/>
                  <a:t>	</a:t>
                </a:r>
                <a:r>
                  <a:rPr lang="en-US" alt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b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𝟎𝟎𝟎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0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𝟎𝟎𝟑</m:t>
                    </m:r>
                  </m:oMath>
                </a14:m>
                <a:r>
                  <a:rPr lang="en-US" altLang="en-US" sz="2000" dirty="0"/>
                  <a:t> steps</a:t>
                </a:r>
              </a:p>
              <a:p>
                <a:pPr algn="just"/>
                <a:endParaRPr lang="en-US" sz="1100" dirty="0"/>
              </a:p>
              <a:p>
                <a:pPr algn="just"/>
                <a:r>
                  <a:rPr lang="en-US" altLang="en-US" sz="2400" dirty="0"/>
                  <a:t>As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 grows, the number of operations grow in linear proportion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. </a:t>
                </a:r>
              </a:p>
              <a:p>
                <a:pPr algn="just"/>
                <a:endParaRPr lang="en-US" altLang="en-US" sz="1100" dirty="0"/>
              </a:p>
              <a:p>
                <a:pPr algn="just"/>
                <a:r>
                  <a:rPr lang="en-US" sz="2400" dirty="0"/>
                  <a:t>Growth rate is not affected by constant factor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2400" dirty="0"/>
                  <a:t> or lower-order term      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"+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" </m:t>
                    </m:r>
                  </m:oMath>
                </a14:m>
                <a:r>
                  <a:rPr lang="en-US" sz="2400" dirty="0"/>
                  <a:t>so these terms can be dropped. </a:t>
                </a:r>
                <a:r>
                  <a:rPr lang="en-GB" sz="2400" dirty="0"/>
                  <a:t>What is fundamental is that the time complexity is </a:t>
                </a:r>
                <a:r>
                  <a:rPr lang="en-GB" sz="2400" b="1" i="1" dirty="0">
                    <a:solidFill>
                      <a:srgbClr val="00B050"/>
                    </a:solidFill>
                  </a:rPr>
                  <a:t>linear</a:t>
                </a:r>
                <a:r>
                  <a:rPr lang="en-GB" sz="2400" i="1" dirty="0"/>
                  <a:t> </a:t>
                </a:r>
                <a:r>
                  <a:rPr lang="en-GB" sz="2400" dirty="0"/>
                  <a:t>in terms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2400" dirty="0"/>
                  <a:t>.</a:t>
                </a:r>
                <a:endParaRPr lang="en-US" sz="2400" dirty="0"/>
              </a:p>
              <a:p>
                <a:pPr algn="just"/>
                <a:endParaRPr lang="en-GB" sz="1100" dirty="0"/>
              </a:p>
              <a:p>
                <a:pPr algn="just"/>
                <a:r>
                  <a:rPr lang="en-US" altLang="en-US" sz="2400" b="1" dirty="0"/>
                  <a:t>Example:</a:t>
                </a:r>
                <a:r>
                  <a:rPr lang="en-US" altLang="en-US" sz="2400" dirty="0"/>
                  <a:t> An algorithm executes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b="1" dirty="0"/>
                  <a:t> </a:t>
                </a:r>
                <a:r>
                  <a:rPr lang="en-US" altLang="en-US" sz="2400" dirty="0"/>
                  <a:t>elementary operations. We can say that the algorithms has a growth rate or </a:t>
                </a:r>
                <a:r>
                  <a:rPr lang="en-US" altLang="en-US" sz="2400" b="1" dirty="0">
                    <a:solidFill>
                      <a:srgbClr val="00B050"/>
                    </a:solidFill>
                  </a:rPr>
                  <a:t>"grows asymptotically"</a:t>
                </a:r>
                <a:r>
                  <a:rPr lang="en-US" altLang="en-US" sz="2400" dirty="0"/>
                  <a:t>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en-US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01707"/>
                <a:ext cx="10028106" cy="5608760"/>
              </a:xfrm>
              <a:blipFill>
                <a:blip r:embed="rId4"/>
                <a:stretch>
                  <a:fillRect t="-870" r="-911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5</a:t>
            </a:fld>
            <a:endParaRPr lang="en-US">
              <a:latin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3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6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Group 3">
                <a:extLst>
                  <a:ext uri="{FF2B5EF4-FFF2-40B4-BE49-F238E27FC236}">
                    <a16:creationId xmlns:a16="http://schemas.microsoft.com/office/drawing/2014/main" id="{EC2FC39E-854D-1C4E-C26C-9A9D9F537D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482283"/>
                  </p:ext>
                </p:extLst>
              </p:nvPr>
            </p:nvGraphicFramePr>
            <p:xfrm>
              <a:off x="2296944" y="1491809"/>
              <a:ext cx="6553200" cy="926854"/>
            </p:xfrm>
            <a:graphic>
              <a:graphicData uri="http://schemas.openxmlformats.org/drawingml/2006/table">
                <a:tbl>
                  <a:tblPr/>
                  <a:tblGrid>
                    <a:gridCol w="655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06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=0.0001724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+0.00040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+0. 100</m:t>
                                </m:r>
                              </m:oMath>
                            </m:oMathPara>
                          </a14:m>
                          <a:endParaRPr kumimoji="0" lang="en-US" sz="24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</a:endParaRP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where a = 0.0001724, b = 0.0004 and c = 0.1 </a:t>
                          </a: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Group 3">
                <a:extLst>
                  <a:ext uri="{FF2B5EF4-FFF2-40B4-BE49-F238E27FC236}">
                    <a16:creationId xmlns:a16="http://schemas.microsoft.com/office/drawing/2014/main" id="{EC2FC39E-854D-1C4E-C26C-9A9D9F537DB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35482283"/>
                  </p:ext>
                </p:extLst>
              </p:nvPr>
            </p:nvGraphicFramePr>
            <p:xfrm>
              <a:off x="2296944" y="1491809"/>
              <a:ext cx="6553200" cy="926854"/>
            </p:xfrm>
            <a:graphic>
              <a:graphicData uri="http://schemas.openxmlformats.org/drawingml/2006/table">
                <a:tbl>
                  <a:tblPr/>
                  <a:tblGrid>
                    <a:gridCol w="655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06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b="-9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bg2"/>
                            </a:buClr>
                            <a:buSzPct val="75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0" 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</a:rPr>
                            <a:t>where a = 0.0001724, b = 0.0004 and c = 0.1 </a:t>
                          </a:r>
                        </a:p>
                      </a:txBody>
                      <a:tcPr horzOverflow="overflow">
                        <a:lnL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Group 11">
            <a:extLst>
              <a:ext uri="{FF2B5EF4-FFF2-40B4-BE49-F238E27FC236}">
                <a16:creationId xmlns:a16="http://schemas.microsoft.com/office/drawing/2014/main" id="{F3C1CD67-8FB3-1253-46E3-E0C32DF5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99528"/>
              </p:ext>
            </p:extLst>
          </p:nvPr>
        </p:nvGraphicFramePr>
        <p:xfrm>
          <a:off x="1992144" y="2724838"/>
          <a:ext cx="7162800" cy="342900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 n</a:t>
                      </a:r>
                      <a:r>
                        <a:rPr kumimoji="0" lang="en-US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 of n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94.7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10.98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10.78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98.2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43.1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172.4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690.5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689.6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83121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16698"/>
                <a:ext cx="9843572" cy="643678"/>
              </a:xfrm>
              <a:ln w="15875">
                <a:noFill/>
              </a:ln>
            </p:spPr>
            <p:txBody>
              <a:bodyPr>
                <a:noAutofit/>
              </a:bodyPr>
              <a:lstStyle/>
              <a:p>
                <a:pPr algn="just"/>
                <a:r>
                  <a:rPr lang="en-US" altLang="en-US" b="1" i="1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Complexity Class</a:t>
                </a:r>
                <a:r>
                  <a:rPr lang="en-US" altLang="en-US" dirty="0"/>
                  <a:t>: A category of algorithm efficiency based on the algorithm’s relationship to the input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16698"/>
                <a:ext cx="9843572" cy="643678"/>
              </a:xfrm>
              <a:blipFill>
                <a:blip r:embed="rId4"/>
                <a:stretch>
                  <a:fillRect t="-6604" r="-805" b="-36792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7</a:t>
            </a:fld>
            <a:endParaRPr lang="en-US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59393DCC-391E-FFEE-B186-58E298E5B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635066"/>
                  </p:ext>
                </p:extLst>
              </p:nvPr>
            </p:nvGraphicFramePr>
            <p:xfrm>
              <a:off x="1513167" y="2574584"/>
              <a:ext cx="8985785" cy="3470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7157">
                      <a:extLst>
                        <a:ext uri="{9D8B030D-6E8A-4147-A177-3AD203B41FA5}">
                          <a16:colId xmlns:a16="http://schemas.microsoft.com/office/drawing/2014/main" val="2103786650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96898030"/>
                        </a:ext>
                      </a:extLst>
                    </a:gridCol>
                    <a:gridCol w="3594314">
                      <a:extLst>
                        <a:ext uri="{9D8B030D-6E8A-4147-A177-3AD203B41FA5}">
                          <a16:colId xmlns:a16="http://schemas.microsoft.com/office/drawing/2014/main" val="4131352327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043424308"/>
                        </a:ext>
                      </a:extLst>
                    </a:gridCol>
                  </a:tblGrid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you double n, 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6045191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Constant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Unchanged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335262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Logarithmic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Increases slightly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175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27976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13736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Log-Linear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Slightly more than 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037240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Quadruples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 min 42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95028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Cubic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by 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55 min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0831333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Exponential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drastically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5*10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years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111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8">
                <a:extLst>
                  <a:ext uri="{FF2B5EF4-FFF2-40B4-BE49-F238E27FC236}">
                    <a16:creationId xmlns:a16="http://schemas.microsoft.com/office/drawing/2014/main" id="{59393DCC-391E-FFEE-B186-58E298E5B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635066"/>
                  </p:ext>
                </p:extLst>
              </p:nvPr>
            </p:nvGraphicFramePr>
            <p:xfrm>
              <a:off x="1513167" y="2574584"/>
              <a:ext cx="8985785" cy="34706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7157">
                      <a:extLst>
                        <a:ext uri="{9D8B030D-6E8A-4147-A177-3AD203B41FA5}">
                          <a16:colId xmlns:a16="http://schemas.microsoft.com/office/drawing/2014/main" val="2103786650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96898030"/>
                        </a:ext>
                      </a:extLst>
                    </a:gridCol>
                    <a:gridCol w="3594314">
                      <a:extLst>
                        <a:ext uri="{9D8B030D-6E8A-4147-A177-3AD203B41FA5}">
                          <a16:colId xmlns:a16="http://schemas.microsoft.com/office/drawing/2014/main" val="4131352327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043424308"/>
                        </a:ext>
                      </a:extLst>
                    </a:gridCol>
                  </a:tblGrid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Function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If you double n, …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Example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6045191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Constant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100000" r="-300678" b="-60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Unchanged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335262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Logarithmic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202817" r="-300678" b="-5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Increases slightly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175 </a:t>
                          </a:r>
                          <a:r>
                            <a:rPr lang="en-US" dirty="0" err="1">
                              <a:solidFill>
                                <a:schemeClr val="tx1"/>
                              </a:solidFill>
                            </a:rPr>
                            <a:t>ms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827976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302817" r="-300678" b="-4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3.2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1613736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Log-Linear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402817" r="-300678" b="-3154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Slightly more than doubles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6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0372404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Quadratic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495833" r="-300678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Quadruples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 min 42 sec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950287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Cubic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604225" r="-300678" b="-1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by 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55 min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0831333"/>
                      </a:ext>
                    </a:extLst>
                  </a:tr>
                  <a:tr h="4338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Exponential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39" t="-704225" r="-300678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Multiplies drastically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5*10</a:t>
                          </a:r>
                          <a:r>
                            <a:rPr lang="en-US" baseline="30000" dirty="0">
                              <a:solidFill>
                                <a:schemeClr val="tx1"/>
                              </a:solidFill>
                            </a:rPr>
                            <a:t>61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years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47111473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0633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39287" y="1316698"/>
                <a:ext cx="9250342" cy="4728502"/>
              </a:xfrm>
              <a:ln w="15875">
                <a:noFill/>
              </a:ln>
            </p:spPr>
            <p:txBody>
              <a:bodyPr>
                <a:normAutofit/>
              </a:bodyPr>
              <a:lstStyle/>
              <a:p>
                <a:pPr algn="just"/>
                <a:r>
                  <a:rPr lang="en-US" altLang="en-US" sz="2400" dirty="0"/>
                  <a:t>Why analyze algorithms for large value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?</a:t>
                </a:r>
              </a:p>
              <a:p>
                <a:pPr algn="just"/>
                <a:r>
                  <a:rPr lang="en-US" altLang="en-US" sz="2400" dirty="0"/>
                  <a:t>What happens if we increase the input size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400" dirty="0"/>
                  <a:t>?  </a:t>
                </a:r>
                <a:endParaRPr lang="en-US" sz="2400" dirty="0"/>
              </a:p>
            </p:txBody>
          </p:sp>
        </mc:Choice>
        <mc:Fallback xmlns="">
          <p:sp>
            <p:nvSpPr>
              <p:cNvPr id="3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39287" y="1316698"/>
                <a:ext cx="9250342" cy="4728502"/>
              </a:xfrm>
              <a:blipFill>
                <a:blip r:embed="rId4"/>
                <a:stretch>
                  <a:fillRect t="-1031"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8</a:t>
            </a:fld>
            <a:endParaRPr lang="en-US">
              <a:latin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4C705C4-B068-653E-9017-6D7F754EC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870" y="2335135"/>
            <a:ext cx="8630259" cy="4512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41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54038"/>
            <a:ext cx="7086600" cy="436563"/>
          </a:xfrm>
        </p:spPr>
        <p:txBody>
          <a:bodyPr/>
          <a:lstStyle/>
          <a:p>
            <a:r>
              <a:rPr lang="en-US" sz="4000" dirty="0"/>
              <a:t>Growth Rate of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>
                <a:latin typeface="Calibri"/>
              </a:rPr>
              <a:pPr/>
              <a:t>9</a:t>
            </a:fld>
            <a:endParaRPr lang="en-US">
              <a:latin typeface="Calibri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3BBC13-21D3-68CA-1931-6FC2BD66D67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223917"/>
              </p:ext>
            </p:extLst>
          </p:nvPr>
        </p:nvGraphicFramePr>
        <p:xfrm>
          <a:off x="1226073" y="1269166"/>
          <a:ext cx="9746727" cy="546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600806" imgH="3368166" progId="Excel.Sheet.8">
                  <p:embed/>
                </p:oleObj>
              </mc:Choice>
              <mc:Fallback>
                <p:oleObj name="Worksheet" r:id="rId4" imgW="5600806" imgH="3368166" progId="Excel.Sheet.8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903BBC13-21D3-68CA-1931-6FC2BD66D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6073" y="1269166"/>
                        <a:ext cx="9746727" cy="546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783450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5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24010</TotalTime>
  <Words>731</Words>
  <Application>Microsoft Office PowerPoint</Application>
  <PresentationFormat>Widescreen</PresentationFormat>
  <Paragraphs>162</Paragraphs>
  <Slides>10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Cambria Math</vt:lpstr>
      <vt:lpstr>Times New Roman</vt:lpstr>
      <vt:lpstr>Wingdings</vt:lpstr>
      <vt:lpstr>Office Theme</vt:lpstr>
      <vt:lpstr>Adjacency</vt:lpstr>
      <vt:lpstr>Worksheet</vt:lpstr>
      <vt:lpstr>CSC 301 – Design and Analysis of Algorithms</vt:lpstr>
      <vt:lpstr>Comments on RAM Model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  <vt:lpstr>Growth Rate of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98</cp:revision>
  <dcterms:created xsi:type="dcterms:W3CDTF">2020-06-08T03:46:58Z</dcterms:created>
  <dcterms:modified xsi:type="dcterms:W3CDTF">2024-02-19T04:59:52Z</dcterms:modified>
</cp:coreProperties>
</file>