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68" r:id="rId3"/>
    <p:sldId id="350" r:id="rId4"/>
    <p:sldId id="502" r:id="rId5"/>
    <p:sldId id="497" r:id="rId6"/>
    <p:sldId id="498" r:id="rId7"/>
    <p:sldId id="499" r:id="rId8"/>
    <p:sldId id="520" r:id="rId9"/>
    <p:sldId id="516" r:id="rId10"/>
    <p:sldId id="500" r:id="rId11"/>
    <p:sldId id="517" r:id="rId12"/>
    <p:sldId id="518" r:id="rId13"/>
    <p:sldId id="501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486" r:id="rId28"/>
    <p:sldId id="4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2DEE30A8-56E8-46CB-B957-590089C3F0AD}"/>
    <pc:docChg chg="custSel modSld">
      <pc:chgData name="Hasan Jamal" userId="6724a5da2ffd1b8f" providerId="LiveId" clId="{2DEE30A8-56E8-46CB-B957-590089C3F0AD}" dt="2020-06-24T14:39:57.316" v="0" actId="478"/>
      <pc:docMkLst>
        <pc:docMk/>
      </pc:docMkLst>
      <pc:sldChg chg="delSp mod delAnim">
        <pc:chgData name="Hasan Jamal" userId="6724a5da2ffd1b8f" providerId="LiveId" clId="{2DEE30A8-56E8-46CB-B957-590089C3F0AD}" dt="2020-06-24T14:39:57.316" v="0" actId="478"/>
        <pc:sldMkLst>
          <pc:docMk/>
          <pc:sldMk cId="2908395022" sldId="508"/>
        </pc:sldMkLst>
        <pc:picChg chg="del">
          <ac:chgData name="Hasan Jamal" userId="6724a5da2ffd1b8f" providerId="LiveId" clId="{2DEE30A8-56E8-46CB-B957-590089C3F0AD}" dt="2020-06-24T14:39:57.316" v="0" actId="478"/>
          <ac:picMkLst>
            <pc:docMk/>
            <pc:sldMk cId="2908395022" sldId="508"/>
            <ac:picMk id="12" creationId="{C5A2A63D-FABD-4A07-AE77-E33CE3C18894}"/>
          </ac:picMkLst>
        </pc:picChg>
      </pc:sldChg>
    </pc:docChg>
  </pc:docChgLst>
  <pc:docChgLst>
    <pc:chgData name="Hasan Jamal" userId="6724a5da2ffd1b8f" providerId="LiveId" clId="{5CE72DF8-BB4B-442D-9339-6991D08001A2}"/>
    <pc:docChg chg="modSld">
      <pc:chgData name="Hasan Jamal" userId="6724a5da2ffd1b8f" providerId="LiveId" clId="{5CE72DF8-BB4B-442D-9339-6991D08001A2}" dt="2020-11-26T07:04:51.649" v="0" actId="20577"/>
      <pc:docMkLst>
        <pc:docMk/>
      </pc:docMkLst>
      <pc:sldChg chg="modSp">
        <pc:chgData name="Hasan Jamal" userId="6724a5da2ffd1b8f" providerId="LiveId" clId="{5CE72DF8-BB4B-442D-9339-6991D08001A2}" dt="2020-11-26T07:04:51.649" v="0" actId="20577"/>
        <pc:sldMkLst>
          <pc:docMk/>
          <pc:sldMk cId="2835543473" sldId="507"/>
        </pc:sldMkLst>
        <pc:spChg chg="mod">
          <ac:chgData name="Hasan Jamal" userId="6724a5da2ffd1b8f" providerId="LiveId" clId="{5CE72DF8-BB4B-442D-9339-6991D08001A2}" dt="2020-11-26T07:04:51.649" v="0" actId="20577"/>
          <ac:spMkLst>
            <pc:docMk/>
            <pc:sldMk cId="2835543473" sldId="507"/>
            <ac:spMk id="20" creationId="{F4B89791-8A5C-480A-A640-807A59DA49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F3FAF-5BA8-40D2-AC6F-82388A9F2BB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DA3A2-7C43-4D84-8F12-8D1C7DAFB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DA3A2-7C43-4D84-8F12-8D1C7DAFB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4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DA3A2-7C43-4D84-8F12-8D1C7DAFB0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0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E072-FB79-4F00-81EB-F1395F9CB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43C95-A55D-4C6C-83F0-08C35141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504A-3907-4CB4-9777-9D99BF6A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BA9-3540-4123-8254-AB25953EA8E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A666-49F5-42AF-BD7A-2D8F76AC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323F9-E6AA-46BD-B475-9B749BB4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BCBB-6276-4908-80DD-2CB037C4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BFC6-866A-446E-8073-7901D975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CD1E9-91F7-48AC-8134-82CFC37CD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E9715-3959-4486-850D-3DFBD2E4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BA9-3540-4123-8254-AB25953EA8E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56D0A-F365-43FA-BFCD-CD1DBD8B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9E19B-828A-4D18-B927-40201015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BCBB-6276-4908-80DD-2CB037C4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5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00897-9882-44DC-81F4-9D83AC109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2545F-04D5-4C8D-9C6A-0DA80076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22EF-7EE7-4552-B6C5-067986C4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BA9-3540-4123-8254-AB25953EA8E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7C93E-CB06-4727-9D6E-98A96920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5D71-56A0-42A3-8A93-BD93094B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BCBB-6276-4908-80DD-2CB037C4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5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0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4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46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7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2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736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8F35-9396-41A6-A845-1A8F1DD3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B858-91C9-4B9D-BC05-F7A8624F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A296-AE46-4FED-88F0-92335EFD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BA9-3540-4123-8254-AB25953EA8E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B2D48-3AE9-46FF-B025-7D42B9D7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008B-98E6-45CC-AEF3-DA6A04C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BCBB-6276-4908-80DD-2CB037C4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93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603645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1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2CA6-E4A3-4D50-8D1E-DA7D0883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3A07D-AE7C-4341-B1A3-62859942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C222-9B43-452C-BA1B-64A0B23A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BA9-3540-4123-8254-AB25953EA8E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D66F-0E07-43EF-BDE5-C5C4F71F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40B0-41C5-4548-A252-FB136D70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BCBB-6276-4908-80DD-2CB037C4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28FA-FEEA-4441-A838-5D4DF83D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C98F-54C1-4A9F-B10E-24D808AA6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9ED3D-9C00-4037-B049-B27665C66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99C2B-81BF-48BB-9C92-4B25079C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BA9-3540-4123-8254-AB25953EA8E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9533B-1D30-4DB8-9848-584C6764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4E123-4E29-45AF-846C-EDEFE7AC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BCBB-6276-4908-80DD-2CB037C4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7CB4-8B2D-42A7-BD9A-49E31601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C872F-1116-496C-A0F8-D2C14CD1D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6E929-8B41-4724-AA67-4ED782034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01BF-2D90-4885-9E01-5D23BCEF3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1D667-1D6C-483E-8411-9868511BD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EC952-433E-438B-A8B9-F15C9587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BA9-3540-4123-8254-AB25953EA8E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609C2-79F4-48C2-A497-E5F5E16B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CBE53-1A1E-4FB7-8DCC-AC7C1145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BCBB-6276-4908-80DD-2CB037C4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3E90-2CA8-4FE1-BB5B-1D797C51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8D5E3-6A17-4DF2-B91F-E83CB12E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BA9-3540-4123-8254-AB25953EA8E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8A013-FD85-4566-BA26-CF226393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EE9BF-02D4-46CD-81AA-A58B4653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BCBB-6276-4908-80DD-2CB037C4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7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FBA8F-EB04-418C-9C65-089E6B96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BA9-3540-4123-8254-AB25953EA8E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0263B-B5D4-4642-9997-865D42F7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28EF8-3A01-461A-87B1-354D8D78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BCBB-6276-4908-80DD-2CB037C4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1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0C3B-C81A-4D40-8D16-023C606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D102-02BC-4E58-A448-90A00454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45BEB-A6D2-426F-B3B3-114B0C9FA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28899-CDB3-4F54-9D79-87D8A5DD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BA9-3540-4123-8254-AB25953EA8E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9F574-5211-4884-9094-2F72F196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C22DE-54AD-4C8C-B32D-19DFD81B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BCBB-6276-4908-80DD-2CB037C4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23EE-25B5-476F-947A-E2B9C4E8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4527A-A503-4F61-9A39-067C2D3B9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FD3E0-F52D-496C-BB2F-B1FC1B2F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52214-8B2B-4B17-AD3D-B7AA66EF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BA9-3540-4123-8254-AB25953EA8E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EB2A8-B87C-4C03-8BA3-C59DF6AD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70EE9-255A-4D5C-82C2-629BAD81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BCBB-6276-4908-80DD-2CB037C4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4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9EE8E-2485-41AC-902F-65DED32B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5CB4-7F96-45A2-B5B0-1EBD55872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F82B-B18B-4379-B17F-EDF4D23F6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2BA9-3540-4123-8254-AB25953EA8E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7BFB-D3DC-4C9A-99AD-8DE5EAE2C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E7640-9E24-42D7-BBC4-D2E5AC728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BCBB-6276-4908-80DD-2CB037C4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&amp; Analysis of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and Anaysis of Algorihms, Spring 2008 </a:t>
            </a:r>
          </a:p>
        </p:txBody>
      </p:sp>
    </p:spTree>
    <p:extLst>
      <p:ext uri="{BB962C8B-B14F-4D97-AF65-F5344CB8AC3E}">
        <p14:creationId xmlns:p14="http://schemas.microsoft.com/office/powerpoint/2010/main" val="393383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7.png"/><Relationship Id="rId1" Type="http://schemas.openxmlformats.org/officeDocument/2006/relationships/tags" Target="../tags/tag9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7" Type="http://schemas.openxmlformats.org/officeDocument/2006/relationships/image" Target="../media/image14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8.png"/><Relationship Id="rId1" Type="http://schemas.openxmlformats.org/officeDocument/2006/relationships/tags" Target="../tags/tag10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50.png"/><Relationship Id="rId7" Type="http://schemas.openxmlformats.org/officeDocument/2006/relationships/image" Target="../media/image910.png"/><Relationship Id="rId12" Type="http://schemas.openxmlformats.org/officeDocument/2006/relationships/image" Target="../media/image14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80.png"/><Relationship Id="rId1" Type="http://schemas.openxmlformats.org/officeDocument/2006/relationships/tags" Target="../tags/tag12.xml"/><Relationship Id="rId6" Type="http://schemas.openxmlformats.org/officeDocument/2006/relationships/image" Target="../media/image810.png"/><Relationship Id="rId11" Type="http://schemas.openxmlformats.org/officeDocument/2006/relationships/image" Target="../media/image1310.png"/><Relationship Id="rId5" Type="http://schemas.openxmlformats.org/officeDocument/2006/relationships/image" Target="../media/image710.png"/><Relationship Id="rId15" Type="http://schemas.openxmlformats.org/officeDocument/2006/relationships/image" Target="../media/image170.png"/><Relationship Id="rId10" Type="http://schemas.openxmlformats.org/officeDocument/2006/relationships/image" Target="../media/image1210.png"/><Relationship Id="rId9" Type="http://schemas.openxmlformats.org/officeDocument/2006/relationships/image" Target="../media/image1110.png"/><Relationship Id="rId1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30.png"/><Relationship Id="rId18" Type="http://schemas.openxmlformats.org/officeDocument/2006/relationships/image" Target="../media/image280.png"/><Relationship Id="rId7" Type="http://schemas.openxmlformats.org/officeDocument/2006/relationships/image" Target="../media/image910.png"/><Relationship Id="rId12" Type="http://schemas.openxmlformats.org/officeDocument/2006/relationships/image" Target="../media/image220.png"/><Relationship Id="rId17" Type="http://schemas.openxmlformats.org/officeDocument/2006/relationships/image" Target="../media/image270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60.png"/><Relationship Id="rId1" Type="http://schemas.openxmlformats.org/officeDocument/2006/relationships/tags" Target="../tags/tag13.xml"/><Relationship Id="rId6" Type="http://schemas.openxmlformats.org/officeDocument/2006/relationships/image" Target="../media/image810.png"/><Relationship Id="rId11" Type="http://schemas.openxmlformats.org/officeDocument/2006/relationships/image" Target="../media/image210.png"/><Relationship Id="rId5" Type="http://schemas.openxmlformats.org/officeDocument/2006/relationships/image" Target="../media/image190.png"/><Relationship Id="rId15" Type="http://schemas.openxmlformats.org/officeDocument/2006/relationships/image" Target="../media/image250.png"/><Relationship Id="rId10" Type="http://schemas.openxmlformats.org/officeDocument/2006/relationships/image" Target="../media/image1210.png"/><Relationship Id="rId19" Type="http://schemas.openxmlformats.org/officeDocument/2006/relationships/image" Target="../media/image290.png"/><Relationship Id="rId9" Type="http://schemas.openxmlformats.org/officeDocument/2006/relationships/image" Target="../media/image1110.png"/><Relationship Id="rId14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350.png"/><Relationship Id="rId7" Type="http://schemas.openxmlformats.org/officeDocument/2006/relationships/image" Target="../media/image320.png"/><Relationship Id="rId12" Type="http://schemas.openxmlformats.org/officeDocument/2006/relationships/image" Target="../media/image220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80.png"/><Relationship Id="rId1" Type="http://schemas.openxmlformats.org/officeDocument/2006/relationships/tags" Target="../tags/tag14.xml"/><Relationship Id="rId6" Type="http://schemas.openxmlformats.org/officeDocument/2006/relationships/image" Target="../media/image311.png"/><Relationship Id="rId11" Type="http://schemas.openxmlformats.org/officeDocument/2006/relationships/image" Target="../media/image340.png"/><Relationship Id="rId5" Type="http://schemas.openxmlformats.org/officeDocument/2006/relationships/image" Target="../media/image300.png"/><Relationship Id="rId15" Type="http://schemas.openxmlformats.org/officeDocument/2006/relationships/image" Target="../media/image370.png"/><Relationship Id="rId10" Type="http://schemas.openxmlformats.org/officeDocument/2006/relationships/image" Target="../media/image1210.png"/><Relationship Id="rId9" Type="http://schemas.openxmlformats.org/officeDocument/2006/relationships/image" Target="../media/image330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150.png"/><Relationship Id="rId7" Type="http://schemas.openxmlformats.org/officeDocument/2006/relationships/image" Target="../media/image910.png"/><Relationship Id="rId12" Type="http://schemas.openxmlformats.org/officeDocument/2006/relationships/image" Target="../media/image430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80.png"/><Relationship Id="rId1" Type="http://schemas.openxmlformats.org/officeDocument/2006/relationships/tags" Target="../tags/tag15.xml"/><Relationship Id="rId6" Type="http://schemas.openxmlformats.org/officeDocument/2006/relationships/image" Target="../media/image400.png"/><Relationship Id="rId11" Type="http://schemas.openxmlformats.org/officeDocument/2006/relationships/image" Target="../media/image1310.png"/><Relationship Id="rId5" Type="http://schemas.openxmlformats.org/officeDocument/2006/relationships/image" Target="../media/image390.png"/><Relationship Id="rId15" Type="http://schemas.openxmlformats.org/officeDocument/2006/relationships/image" Target="../media/image450.png"/><Relationship Id="rId10" Type="http://schemas.openxmlformats.org/officeDocument/2006/relationships/image" Target="../media/image1210.png"/><Relationship Id="rId9" Type="http://schemas.openxmlformats.org/officeDocument/2006/relationships/image" Target="../media/image420.png"/><Relationship Id="rId14" Type="http://schemas.openxmlformats.org/officeDocument/2006/relationships/image" Target="../media/image4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230.png"/><Relationship Id="rId18" Type="http://schemas.openxmlformats.org/officeDocument/2006/relationships/image" Target="../media/image280.png"/><Relationship Id="rId7" Type="http://schemas.openxmlformats.org/officeDocument/2006/relationships/image" Target="../media/image910.png"/><Relationship Id="rId12" Type="http://schemas.openxmlformats.org/officeDocument/2006/relationships/image" Target="../media/image500.png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2.png"/><Relationship Id="rId1" Type="http://schemas.openxmlformats.org/officeDocument/2006/relationships/tags" Target="../tags/tag16.xml"/><Relationship Id="rId6" Type="http://schemas.openxmlformats.org/officeDocument/2006/relationships/image" Target="../media/image470.png"/><Relationship Id="rId11" Type="http://schemas.openxmlformats.org/officeDocument/2006/relationships/image" Target="../media/image210.png"/><Relationship Id="rId5" Type="http://schemas.openxmlformats.org/officeDocument/2006/relationships/image" Target="../media/image460.png"/><Relationship Id="rId15" Type="http://schemas.openxmlformats.org/officeDocument/2006/relationships/image" Target="../media/image250.png"/><Relationship Id="rId10" Type="http://schemas.openxmlformats.org/officeDocument/2006/relationships/image" Target="../media/image1210.png"/><Relationship Id="rId19" Type="http://schemas.openxmlformats.org/officeDocument/2006/relationships/image" Target="../media/image290.png"/><Relationship Id="rId9" Type="http://schemas.openxmlformats.org/officeDocument/2006/relationships/image" Target="../media/image490.png"/><Relationship Id="rId1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30.png"/><Relationship Id="rId18" Type="http://schemas.openxmlformats.org/officeDocument/2006/relationships/image" Target="../media/image58.png"/><Relationship Id="rId7" Type="http://schemas.openxmlformats.org/officeDocument/2006/relationships/image" Target="../media/image910.png"/><Relationship Id="rId12" Type="http://schemas.openxmlformats.org/officeDocument/2006/relationships/image" Target="../media/image220.png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6.png"/><Relationship Id="rId1" Type="http://schemas.openxmlformats.org/officeDocument/2006/relationships/tags" Target="../tags/tag17.xml"/><Relationship Id="rId6" Type="http://schemas.openxmlformats.org/officeDocument/2006/relationships/image" Target="../media/image400.png"/><Relationship Id="rId11" Type="http://schemas.openxmlformats.org/officeDocument/2006/relationships/image" Target="../media/image210.png"/><Relationship Id="rId5" Type="http://schemas.openxmlformats.org/officeDocument/2006/relationships/image" Target="../media/image54.png"/><Relationship Id="rId15" Type="http://schemas.openxmlformats.org/officeDocument/2006/relationships/image" Target="../media/image250.png"/><Relationship Id="rId10" Type="http://schemas.openxmlformats.org/officeDocument/2006/relationships/image" Target="../media/image1210.png"/><Relationship Id="rId19" Type="http://schemas.openxmlformats.org/officeDocument/2006/relationships/image" Target="../media/image290.png"/><Relationship Id="rId9" Type="http://schemas.openxmlformats.org/officeDocument/2006/relationships/image" Target="../media/image55.png"/><Relationship Id="rId14" Type="http://schemas.openxmlformats.org/officeDocument/2006/relationships/image" Target="../media/image2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150.png"/><Relationship Id="rId7" Type="http://schemas.openxmlformats.org/officeDocument/2006/relationships/image" Target="../media/image910.png"/><Relationship Id="rId12" Type="http://schemas.openxmlformats.org/officeDocument/2006/relationships/image" Target="../media/image61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80.png"/><Relationship Id="rId1" Type="http://schemas.openxmlformats.org/officeDocument/2006/relationships/tags" Target="../tags/tag18.xml"/><Relationship Id="rId6" Type="http://schemas.openxmlformats.org/officeDocument/2006/relationships/image" Target="../media/image470.png"/><Relationship Id="rId11" Type="http://schemas.openxmlformats.org/officeDocument/2006/relationships/image" Target="../media/image1310.png"/><Relationship Id="rId5" Type="http://schemas.openxmlformats.org/officeDocument/2006/relationships/image" Target="../media/image59.png"/><Relationship Id="rId15" Type="http://schemas.openxmlformats.org/officeDocument/2006/relationships/image" Target="../media/image63.png"/><Relationship Id="rId10" Type="http://schemas.openxmlformats.org/officeDocument/2006/relationships/image" Target="../media/image1210.png"/><Relationship Id="rId9" Type="http://schemas.openxmlformats.org/officeDocument/2006/relationships/image" Target="../media/image60.png"/><Relationship Id="rId1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310.png"/><Relationship Id="rId5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30.png"/><Relationship Id="rId18" Type="http://schemas.openxmlformats.org/officeDocument/2006/relationships/image" Target="../media/image70.png"/><Relationship Id="rId7" Type="http://schemas.openxmlformats.org/officeDocument/2006/relationships/image" Target="../media/image66.png"/><Relationship Id="rId12" Type="http://schemas.openxmlformats.org/officeDocument/2006/relationships/image" Target="../media/image220.png"/><Relationship Id="rId17" Type="http://schemas.openxmlformats.org/officeDocument/2006/relationships/image" Target="../media/image69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8.png"/><Relationship Id="rId1" Type="http://schemas.openxmlformats.org/officeDocument/2006/relationships/tags" Target="../tags/tag19.xml"/><Relationship Id="rId6" Type="http://schemas.openxmlformats.org/officeDocument/2006/relationships/image" Target="../media/image65.png"/><Relationship Id="rId11" Type="http://schemas.openxmlformats.org/officeDocument/2006/relationships/image" Target="../media/image210.png"/><Relationship Id="rId5" Type="http://schemas.openxmlformats.org/officeDocument/2006/relationships/image" Target="../media/image64.png"/><Relationship Id="rId15" Type="http://schemas.openxmlformats.org/officeDocument/2006/relationships/image" Target="../media/image250.png"/><Relationship Id="rId10" Type="http://schemas.openxmlformats.org/officeDocument/2006/relationships/image" Target="../media/image1210.png"/><Relationship Id="rId19" Type="http://schemas.openxmlformats.org/officeDocument/2006/relationships/image" Target="../media/image290.png"/><Relationship Id="rId9" Type="http://schemas.openxmlformats.org/officeDocument/2006/relationships/image" Target="../media/image67.png"/><Relationship Id="rId14" Type="http://schemas.openxmlformats.org/officeDocument/2006/relationships/image" Target="../media/image2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350.png"/><Relationship Id="rId7" Type="http://schemas.openxmlformats.org/officeDocument/2006/relationships/image" Target="../media/image72.png"/><Relationship Id="rId12" Type="http://schemas.openxmlformats.org/officeDocument/2006/relationships/image" Target="../media/image7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6" Type="http://schemas.openxmlformats.org/officeDocument/2006/relationships/image" Target="../media/image65.png"/><Relationship Id="rId11" Type="http://schemas.openxmlformats.org/officeDocument/2006/relationships/image" Target="../media/image340.png"/><Relationship Id="rId5" Type="http://schemas.openxmlformats.org/officeDocument/2006/relationships/image" Target="../media/image71.png"/><Relationship Id="rId15" Type="http://schemas.openxmlformats.org/officeDocument/2006/relationships/image" Target="../media/image380.png"/><Relationship Id="rId10" Type="http://schemas.openxmlformats.org/officeDocument/2006/relationships/image" Target="../media/image1210.png"/><Relationship Id="rId9" Type="http://schemas.openxmlformats.org/officeDocument/2006/relationships/image" Target="../media/image73.png"/><Relationship Id="rId1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350.png"/><Relationship Id="rId7" Type="http://schemas.openxmlformats.org/officeDocument/2006/relationships/image" Target="../media/image72.png"/><Relationship Id="rId12" Type="http://schemas.openxmlformats.org/officeDocument/2006/relationships/image" Target="../media/image7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6" Type="http://schemas.openxmlformats.org/officeDocument/2006/relationships/image" Target="../media/image810.png"/><Relationship Id="rId11" Type="http://schemas.openxmlformats.org/officeDocument/2006/relationships/image" Target="../media/image340.png"/><Relationship Id="rId5" Type="http://schemas.openxmlformats.org/officeDocument/2006/relationships/image" Target="../media/image76.png"/><Relationship Id="rId15" Type="http://schemas.openxmlformats.org/officeDocument/2006/relationships/image" Target="../media/image380.png"/><Relationship Id="rId10" Type="http://schemas.openxmlformats.org/officeDocument/2006/relationships/image" Target="../media/image1210.png"/><Relationship Id="rId9" Type="http://schemas.openxmlformats.org/officeDocument/2006/relationships/image" Target="../media/image1110.png"/><Relationship Id="rId1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230.png"/><Relationship Id="rId18" Type="http://schemas.openxmlformats.org/officeDocument/2006/relationships/image" Target="../media/image88.png"/><Relationship Id="rId7" Type="http://schemas.openxmlformats.org/officeDocument/2006/relationships/image" Target="../media/image82.png"/><Relationship Id="rId12" Type="http://schemas.openxmlformats.org/officeDocument/2006/relationships/image" Target="../media/image142.png"/><Relationship Id="rId17" Type="http://schemas.openxmlformats.org/officeDocument/2006/relationships/image" Target="../media/image87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6.png"/><Relationship Id="rId20" Type="http://schemas.openxmlformats.org/officeDocument/2006/relationships/image" Target="../media/image89.png"/><Relationship Id="rId1" Type="http://schemas.openxmlformats.org/officeDocument/2006/relationships/tags" Target="../tags/tag22.xml"/><Relationship Id="rId6" Type="http://schemas.openxmlformats.org/officeDocument/2006/relationships/image" Target="../media/image81.png"/><Relationship Id="rId11" Type="http://schemas.openxmlformats.org/officeDocument/2006/relationships/image" Target="../media/image210.png"/><Relationship Id="rId5" Type="http://schemas.openxmlformats.org/officeDocument/2006/relationships/image" Target="../media/image80.png"/><Relationship Id="rId15" Type="http://schemas.openxmlformats.org/officeDocument/2006/relationships/image" Target="../media/image250.png"/><Relationship Id="rId10" Type="http://schemas.openxmlformats.org/officeDocument/2006/relationships/image" Target="../media/image1210.png"/><Relationship Id="rId19" Type="http://schemas.openxmlformats.org/officeDocument/2006/relationships/image" Target="../media/image290.png"/><Relationship Id="rId9" Type="http://schemas.openxmlformats.org/officeDocument/2006/relationships/image" Target="../media/image84.png"/><Relationship Id="rId1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4.png"/><Relationship Id="rId7" Type="http://schemas.openxmlformats.org/officeDocument/2006/relationships/image" Target="../media/image72.png"/><Relationship Id="rId12" Type="http://schemas.openxmlformats.org/officeDocument/2006/relationships/image" Target="../media/image9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Relationship Id="rId6" Type="http://schemas.openxmlformats.org/officeDocument/2006/relationships/image" Target="../media/image470.png"/><Relationship Id="rId11" Type="http://schemas.openxmlformats.org/officeDocument/2006/relationships/image" Target="../media/image92.png"/><Relationship Id="rId5" Type="http://schemas.openxmlformats.org/officeDocument/2006/relationships/image" Target="../media/image90.png"/><Relationship Id="rId10" Type="http://schemas.openxmlformats.org/officeDocument/2006/relationships/image" Target="../media/image1210.png"/><Relationship Id="rId9" Type="http://schemas.openxmlformats.org/officeDocument/2006/relationships/image" Target="../media/image490.png"/><Relationship Id="rId1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97.png"/><Relationship Id="rId7" Type="http://schemas.openxmlformats.org/officeDocument/2006/relationships/image" Target="../media/image72.png"/><Relationship Id="rId12" Type="http://schemas.openxmlformats.org/officeDocument/2006/relationships/image" Target="../media/image93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6" Type="http://schemas.openxmlformats.org/officeDocument/2006/relationships/image" Target="../media/image810.png"/><Relationship Id="rId11" Type="http://schemas.openxmlformats.org/officeDocument/2006/relationships/image" Target="../media/image92.png"/><Relationship Id="rId5" Type="http://schemas.openxmlformats.org/officeDocument/2006/relationships/image" Target="../media/image96.png"/><Relationship Id="rId10" Type="http://schemas.openxmlformats.org/officeDocument/2006/relationships/image" Target="../media/image1210.png"/><Relationship Id="rId9" Type="http://schemas.openxmlformats.org/officeDocument/2006/relationships/image" Target="../media/image1110.png"/><Relationship Id="rId14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1" Type="http://schemas.openxmlformats.org/officeDocument/2006/relationships/image" Target="../media/image141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4" Type="http://schemas.openxmlformats.org/officeDocument/2006/relationships/image" Target="../media/image122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09.png"/><Relationship Id="rId7" Type="http://schemas.openxmlformats.org/officeDocument/2006/relationships/image" Target="../media/image106.png"/><Relationship Id="rId12" Type="http://schemas.openxmlformats.org/officeDocument/2006/relationships/image" Target="../media/image10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105.png"/><Relationship Id="rId11" Type="http://schemas.openxmlformats.org/officeDocument/2006/relationships/image" Target="../media/image103.png"/><Relationship Id="rId5" Type="http://schemas.openxmlformats.org/officeDocument/2006/relationships/image" Target="../media/image104.png"/><Relationship Id="rId10" Type="http://schemas.openxmlformats.org/officeDocument/2006/relationships/image" Target="../media/image102.png"/><Relationship Id="rId9" Type="http://schemas.openxmlformats.org/officeDocument/2006/relationships/image" Target="../media/image101.png"/><Relationship Id="rId1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08.png"/><Relationship Id="rId21" Type="http://schemas.openxmlformats.org/officeDocument/2006/relationships/image" Target="../media/image104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03.png"/><Relationship Id="rId25" Type="http://schemas.openxmlformats.org/officeDocument/2006/relationships/image" Target="../media/image12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110.png"/><Relationship Id="rId1" Type="http://schemas.openxmlformats.org/officeDocument/2006/relationships/tags" Target="../tags/tag5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24" Type="http://schemas.openxmlformats.org/officeDocument/2006/relationships/image" Target="../media/image123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23" Type="http://schemas.openxmlformats.org/officeDocument/2006/relationships/image" Target="../media/image102.png"/><Relationship Id="rId10" Type="http://schemas.openxmlformats.org/officeDocument/2006/relationships/image" Target="../media/image116.png"/><Relationship Id="rId19" Type="http://schemas.openxmlformats.org/officeDocument/2006/relationships/image" Target="../media/image109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Relationship Id="rId22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png"/><Relationship Id="rId18" Type="http://schemas.openxmlformats.org/officeDocument/2006/relationships/image" Target="../media/image110.png"/><Relationship Id="rId26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12" Type="http://schemas.openxmlformats.org/officeDocument/2006/relationships/image" Target="../media/image120.png"/><Relationship Id="rId17" Type="http://schemas.openxmlformats.org/officeDocument/2006/relationships/image" Target="../media/image109.png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8.png"/><Relationship Id="rId1" Type="http://schemas.openxmlformats.org/officeDocument/2006/relationships/tags" Target="../tags/tag6.xml"/><Relationship Id="rId6" Type="http://schemas.openxmlformats.org/officeDocument/2006/relationships/image" Target="../media/image111.png"/><Relationship Id="rId11" Type="http://schemas.openxmlformats.org/officeDocument/2006/relationships/image" Target="../media/image119.png"/><Relationship Id="rId24" Type="http://schemas.openxmlformats.org/officeDocument/2006/relationships/image" Target="../media/image5.png"/><Relationship Id="rId15" Type="http://schemas.openxmlformats.org/officeDocument/2006/relationships/image" Target="../media/image103.png"/><Relationship Id="rId23" Type="http://schemas.openxmlformats.org/officeDocument/2006/relationships/image" Target="../media/image124.png"/><Relationship Id="rId28" Type="http://schemas.openxmlformats.org/officeDocument/2006/relationships/image" Target="../media/image9.png"/><Relationship Id="rId10" Type="http://schemas.openxmlformats.org/officeDocument/2006/relationships/image" Target="../media/image118.png"/><Relationship Id="rId22" Type="http://schemas.openxmlformats.org/officeDocument/2006/relationships/image" Target="../media/image123.png"/><Relationship Id="rId27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3.png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1654176"/>
            <a:ext cx="8458200" cy="1470025"/>
          </a:xfrm>
        </p:spPr>
        <p:txBody>
          <a:bodyPr/>
          <a:lstStyle/>
          <a:p>
            <a:pPr algn="ctr"/>
            <a:r>
              <a:rPr lang="en-US" sz="3200" b="1" dirty="0"/>
              <a:t>CSC 301 – Design and Analysis of Algorithms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505200"/>
            <a:ext cx="84582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9A57C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Instructor: Dr. M. Hasan Jamal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9A57C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Lecture# 04(d): Master Method</a:t>
            </a:r>
          </a:p>
        </p:txBody>
      </p:sp>
    </p:spTree>
    <p:extLst>
      <p:ext uri="{BB962C8B-B14F-4D97-AF65-F5344CB8AC3E}">
        <p14:creationId xmlns:p14="http://schemas.microsoft.com/office/powerpoint/2010/main" val="340871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73149" y="6052697"/>
                <a:ext cx="9560923" cy="349583"/>
              </a:xfrm>
            </p:spPr>
            <p:txBody>
              <a:bodyPr>
                <a:noAutofit/>
              </a:bodyPr>
              <a:lstStyle/>
              <a:p>
                <a:pPr marL="160020" indent="0" algn="just">
                  <a:spcBef>
                    <a:spcPts val="0"/>
                  </a:spcBef>
                  <a:buClrTx/>
                  <a:buNone/>
                </a:pPr>
                <a:r>
                  <a:rPr lang="en-US" altLang="en-US" sz="1800" dirty="0">
                    <a:solidFill>
                      <a:srgbClr val="FF0000"/>
                    </a:solidFill>
                  </a:rPr>
                  <a:t>Case 2: If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18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dirty="0">
                    <a:solidFill>
                      <a:srgbClr val="FF0000"/>
                    </a:solidFill>
                  </a:rPr>
                  <a:t>, then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18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</m:t>
                    </m:r>
                    <m:d>
                      <m:d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73149" y="6052697"/>
                <a:ext cx="9560923" cy="349583"/>
              </a:xfrm>
              <a:blipFill>
                <a:blip r:embed="rId5"/>
                <a:stretch>
                  <a:fillRect t="-3509" b="-40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6" name="Rectangle 7"/>
              <p:cNvSpPr>
                <a:spLocks noChangeArrowheads="1"/>
              </p:cNvSpPr>
              <p:nvPr/>
            </p:nvSpPr>
            <p:spPr bwMode="auto">
              <a:xfrm>
                <a:off x="1219649" y="381000"/>
                <a:ext cx="9794811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kumimoji="0" lang="en-US" sz="4000" b="0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675E47"/>
                    </a:solidFill>
                    <a:effectLst/>
                    <a:uLnTx/>
                    <a:uFillTx/>
                    <a:latin typeface="Cambria"/>
                    <a:ea typeface="+mn-ea"/>
                    <a:cs typeface="Arial" panose="020B0604020202020204" pitchFamily="34" charset="0"/>
                  </a:rPr>
                  <a:t>Master Method: </a:t>
                </a:r>
                <a:r>
                  <a:rPr lang="en-US" sz="4000" spc="-100" dirty="0">
                    <a:solidFill>
                      <a:srgbClr val="675E47"/>
                    </a:solidFill>
                    <a:latin typeface="Cambria"/>
                  </a:rPr>
                  <a:t>Case 2</a:t>
                </a:r>
                <a:r>
                  <a:rPr lang="en-US" sz="4000" spc="-100" dirty="0">
                    <a:solidFill>
                      <a:srgbClr val="675E47"/>
                    </a:solidFill>
                    <a:latin typeface="Cambria"/>
                    <a:sym typeface="Wingdings" panose="05000000000000000000" pitchFamily="2" charset="2"/>
                  </a:rPr>
                  <a:t></a:t>
                </a:r>
                <a:r>
                  <a:rPr lang="en-US" sz="4000" spc="-100" dirty="0">
                    <a:solidFill>
                      <a:srgbClr val="675E47"/>
                    </a:solidFill>
                    <a:latin typeface="Cambri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4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4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4000" i="1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/>
                  </a:rPr>
                  <a:t> </a:t>
                </a:r>
                <a:r>
                  <a:rPr lang="en-US" sz="40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/>
                  </a:rPr>
                  <a:t>=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0" lang="en-US" sz="4000" b="0" i="1" u="none" strike="noStrike" kern="1200" cap="none" spc="-100" normalizeH="0" baseline="-25000" noProof="0" dirty="0">
                  <a:ln>
                    <a:noFill/>
                  </a:ln>
                  <a:solidFill>
                    <a:srgbClr val="675E47"/>
                  </a:solidFill>
                  <a:effectLst/>
                  <a:uLnTx/>
                  <a:uFillTx/>
                  <a:latin typeface="Cambria"/>
                </a:endParaRPr>
              </a:p>
            </p:txBody>
          </p:sp>
        </mc:Choice>
        <mc:Fallback xmlns="">
          <p:sp>
            <p:nvSpPr>
              <p:cNvPr id="1024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649" y="381000"/>
                <a:ext cx="9794811" cy="838200"/>
              </a:xfrm>
              <a:prstGeom prst="rect">
                <a:avLst/>
              </a:prstGeom>
              <a:blipFill>
                <a:blip r:embed="rId6"/>
                <a:stretch>
                  <a:fillRect l="-2178" t="-2920" b="-255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FFAD4A34-169D-4754-BC5B-2F1B17073BCC}"/>
                  </a:ext>
                </a:extLst>
              </p:cNvPr>
              <p:cNvSpPr txBox="1"/>
              <p:nvPr/>
            </p:nvSpPr>
            <p:spPr bwMode="auto">
              <a:xfrm>
                <a:off x="3670384" y="1567050"/>
                <a:ext cx="3350366" cy="7831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func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0" 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2F2B2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2F2B2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F2B2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FFAD4A34-169D-4754-BC5B-2F1B1707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0384" y="1567050"/>
                <a:ext cx="3350366" cy="7831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754818-607B-4B21-B6C5-D2872F34003F}"/>
                  </a:ext>
                </a:extLst>
              </p:cNvPr>
              <p:cNvSpPr/>
              <p:nvPr/>
            </p:nvSpPr>
            <p:spPr>
              <a:xfrm>
                <a:off x="1246283" y="2553027"/>
                <a:ext cx="5385962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MS PGothic" panose="020B0600070205080204" pitchFamily="34" charset="-128"/>
                  </a:rPr>
                  <a:t>Suppose</a:t>
                </a:r>
                <a:r>
                  <a:rPr lang="en-US" dirty="0">
                    <a:latin typeface="Times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Then: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754818-607B-4B21-B6C5-D2872F340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283" y="2553027"/>
                <a:ext cx="5385962" cy="382284"/>
              </a:xfrm>
              <a:prstGeom prst="rect">
                <a:avLst/>
              </a:prstGeom>
              <a:blipFill>
                <a:blip r:embed="rId8"/>
                <a:stretch>
                  <a:fillRect l="-905" t="-4762" r="-1018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C1BF979C-CE31-4C00-8B45-C037A6954CB6}"/>
                  </a:ext>
                </a:extLst>
              </p:cNvPr>
              <p:cNvSpPr txBox="1"/>
              <p:nvPr/>
            </p:nvSpPr>
            <p:spPr bwMode="auto">
              <a:xfrm>
                <a:off x="1219649" y="3170180"/>
                <a:ext cx="3784449" cy="7831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func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C1BF979C-CE31-4C00-8B45-C037A6954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649" y="3170180"/>
                <a:ext cx="3784449" cy="7831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344B9C-6ADD-4258-849F-0A04C47B8477}"/>
                  </a:ext>
                </a:extLst>
              </p:cNvPr>
              <p:cNvSpPr/>
              <p:nvPr/>
            </p:nvSpPr>
            <p:spPr>
              <a:xfrm>
                <a:off x="1246283" y="1335680"/>
                <a:ext cx="1727268" cy="34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1600" dirty="0">
                            <a:latin typeface="Comic Sans MS" panose="030F0702030302020204" pitchFamily="66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</m:t>
                        </m:r>
                        <m:r>
                          <a:rPr lang="en-US" sz="1600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6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344B9C-6ADD-4258-849F-0A04C47B8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283" y="1335680"/>
                <a:ext cx="1727268" cy="349583"/>
              </a:xfrm>
              <a:prstGeom prst="rect">
                <a:avLst/>
              </a:prstGeom>
              <a:blipFill>
                <a:blip r:embed="rId10"/>
                <a:stretch>
                  <a:fillRect t="-1754" r="-704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E1A65922-1866-465A-9733-89A40D6A0E1E}"/>
                  </a:ext>
                </a:extLst>
              </p:cNvPr>
              <p:cNvSpPr txBox="1"/>
              <p:nvPr/>
            </p:nvSpPr>
            <p:spPr bwMode="auto">
              <a:xfrm>
                <a:off x="4317212" y="3170180"/>
                <a:ext cx="3784449" cy="7831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func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E1A65922-1866-465A-9733-89A40D6A0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7212" y="3170180"/>
                <a:ext cx="3784449" cy="7831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051AD200-9858-4BCC-AEB2-7F25069AA99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25932" y="3380672"/>
                <a:ext cx="3184355" cy="38354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160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  <m:func>
                        <m:func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051AD200-9858-4BCC-AEB2-7F25069AA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5932" y="3380672"/>
                <a:ext cx="3184355" cy="383543"/>
              </a:xfrm>
              <a:prstGeom prst="rect">
                <a:avLst/>
              </a:prstGeom>
              <a:blipFill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6">
                <a:extLst>
                  <a:ext uri="{FF2B5EF4-FFF2-40B4-BE49-F238E27FC236}">
                    <a16:creationId xmlns:a16="http://schemas.microsoft.com/office/drawing/2014/main" id="{58FA1C90-8EFC-4298-8088-29D8CB155C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06607" y="4819875"/>
                <a:ext cx="1662512" cy="60798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60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Object 6">
                <a:extLst>
                  <a:ext uri="{FF2B5EF4-FFF2-40B4-BE49-F238E27FC236}">
                    <a16:creationId xmlns:a16="http://schemas.microsoft.com/office/drawing/2014/main" id="{58FA1C90-8EFC-4298-8088-29D8CB15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06607" y="4819875"/>
                <a:ext cx="1662512" cy="6079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6">
                <a:extLst>
                  <a:ext uri="{FF2B5EF4-FFF2-40B4-BE49-F238E27FC236}">
                    <a16:creationId xmlns:a16="http://schemas.microsoft.com/office/drawing/2014/main" id="{E55720B0-CD8A-4451-8E72-1B18D20FA39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44698" y="4291787"/>
                <a:ext cx="2544482" cy="38354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160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func>
                        <m:func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Object 6">
                <a:extLst>
                  <a:ext uri="{FF2B5EF4-FFF2-40B4-BE49-F238E27FC236}">
                    <a16:creationId xmlns:a16="http://schemas.microsoft.com/office/drawing/2014/main" id="{E55720B0-CD8A-4451-8E72-1B18D20FA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4698" y="4291787"/>
                <a:ext cx="2544482" cy="3835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37D8651D-4559-4A46-9250-B6810F2E745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40512" y="4819875"/>
                <a:ext cx="3172514" cy="38354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160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37D8651D-4559-4A46-9250-B6810F2E7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0512" y="4819875"/>
                <a:ext cx="3172514" cy="3835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6">
                <a:extLst>
                  <a:ext uri="{FF2B5EF4-FFF2-40B4-BE49-F238E27FC236}">
                    <a16:creationId xmlns:a16="http://schemas.microsoft.com/office/drawing/2014/main" id="{27B0EB54-A806-4A49-BA02-E3650A93703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44698" y="5300172"/>
                <a:ext cx="2022845" cy="37599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m:rPr>
                          <m:nor/>
                        </m:rPr>
                        <a:rPr lang="en-US" altLang="en-US" sz="1600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Object 6">
                <a:extLst>
                  <a:ext uri="{FF2B5EF4-FFF2-40B4-BE49-F238E27FC236}">
                    <a16:creationId xmlns:a16="http://schemas.microsoft.com/office/drawing/2014/main" id="{27B0EB54-A806-4A49-BA02-E3650A937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4698" y="5300172"/>
                <a:ext cx="2022845" cy="375991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9717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  <p:bldP spid="10" grpId="0"/>
      <p:bldP spid="11" grpId="0"/>
      <p:bldP spid="12" grpId="0"/>
      <p:bldP spid="18" grpId="0"/>
      <p:bldP spid="19" grpId="0"/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19649" y="5808871"/>
                <a:ext cx="9701997" cy="349583"/>
              </a:xfrm>
            </p:spPr>
            <p:txBody>
              <a:bodyPr>
                <a:noAutofit/>
              </a:bodyPr>
              <a:lstStyle/>
              <a:p>
                <a:pPr marL="160020" indent="0" algn="just">
                  <a:spcBef>
                    <a:spcPts val="0"/>
                  </a:spcBef>
                  <a:buClrTx/>
                  <a:buNone/>
                </a:pPr>
                <a:r>
                  <a:rPr lang="en-US" altLang="en-US" sz="1800" dirty="0">
                    <a:solidFill>
                      <a:srgbClr val="FF0000"/>
                    </a:solidFill>
                  </a:rPr>
                  <a:t>Case 3: If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18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dirty="0">
                    <a:solidFill>
                      <a:srgbClr val="FF0000"/>
                    </a:solidFill>
                  </a:rPr>
                  <a:t> for some constant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sz="1800" dirty="0">
                    <a:solidFill>
                      <a:srgbClr val="FF0000"/>
                    </a:solidFill>
                  </a:rPr>
                  <a:t>, and if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US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dirty="0">
                    <a:solidFill>
                      <a:srgbClr val="FF0000"/>
                    </a:solidFill>
                  </a:rPr>
                  <a:t> for some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en-US" sz="1800" i="1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altLang="en-US" sz="1800" dirty="0">
                    <a:solidFill>
                      <a:srgbClr val="FF0000"/>
                    </a:solidFill>
                  </a:rPr>
                  <a:t> and all sufficiently large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dirty="0">
                    <a:solidFill>
                      <a:srgbClr val="FF0000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18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</m:t>
                    </m:r>
                    <m:d>
                      <m:d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19649" y="5808871"/>
                <a:ext cx="9701997" cy="349583"/>
              </a:xfrm>
              <a:blipFill>
                <a:blip r:embed="rId5"/>
                <a:stretch>
                  <a:fillRect r="-503" b="-15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6" name="Rectangle 7"/>
              <p:cNvSpPr>
                <a:spLocks noChangeArrowheads="1"/>
              </p:cNvSpPr>
              <p:nvPr/>
            </p:nvSpPr>
            <p:spPr bwMode="auto">
              <a:xfrm>
                <a:off x="1219649" y="381000"/>
                <a:ext cx="9794811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kumimoji="0" lang="en-US" sz="4000" b="0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675E47"/>
                    </a:solidFill>
                    <a:effectLst/>
                    <a:uLnTx/>
                    <a:uFillTx/>
                    <a:latin typeface="Cambria"/>
                    <a:ea typeface="+mn-ea"/>
                    <a:cs typeface="Arial" panose="020B0604020202020204" pitchFamily="34" charset="0"/>
                  </a:rPr>
                  <a:t>Master Method: </a:t>
                </a:r>
                <a:r>
                  <a:rPr lang="en-US" sz="4000" spc="-100" dirty="0">
                    <a:solidFill>
                      <a:srgbClr val="675E47"/>
                    </a:solidFill>
                    <a:latin typeface="Cambria"/>
                  </a:rPr>
                  <a:t>Case 3</a:t>
                </a:r>
                <a:r>
                  <a:rPr lang="en-US" sz="4000" spc="-100" dirty="0">
                    <a:solidFill>
                      <a:srgbClr val="675E47"/>
                    </a:solidFill>
                    <a:latin typeface="Cambria"/>
                    <a:sym typeface="Wingdings" panose="05000000000000000000" pitchFamily="2" charset="2"/>
                  </a:rPr>
                  <a:t></a:t>
                </a:r>
                <a:r>
                  <a:rPr lang="en-US" sz="4000" spc="-100" dirty="0">
                    <a:solidFill>
                      <a:srgbClr val="675E47"/>
                    </a:solidFill>
                    <a:latin typeface="Cambri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4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4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4000" i="1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/>
                  </a:rPr>
                  <a:t> </a:t>
                </a:r>
                <a:r>
                  <a:rPr lang="en-US" sz="40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/>
                  </a:rPr>
                  <a:t>&lt;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0" lang="en-US" sz="4000" b="0" i="1" u="none" strike="noStrike" kern="1200" cap="none" spc="-100" normalizeH="0" baseline="-25000" noProof="0" dirty="0">
                  <a:ln>
                    <a:noFill/>
                  </a:ln>
                  <a:solidFill>
                    <a:srgbClr val="675E47"/>
                  </a:solidFill>
                  <a:effectLst/>
                  <a:uLnTx/>
                  <a:uFillTx/>
                  <a:latin typeface="Cambria"/>
                </a:endParaRPr>
              </a:p>
            </p:txBody>
          </p:sp>
        </mc:Choice>
        <mc:Fallback xmlns="">
          <p:sp>
            <p:nvSpPr>
              <p:cNvPr id="1024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649" y="381000"/>
                <a:ext cx="9794811" cy="838200"/>
              </a:xfrm>
              <a:prstGeom prst="rect">
                <a:avLst/>
              </a:prstGeom>
              <a:blipFill>
                <a:blip r:embed="rId6"/>
                <a:stretch>
                  <a:fillRect l="-2178" t="-2920" b="-255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FFAD4A34-169D-4754-BC5B-2F1B17073BCC}"/>
                  </a:ext>
                </a:extLst>
              </p:cNvPr>
              <p:cNvSpPr txBox="1"/>
              <p:nvPr/>
            </p:nvSpPr>
            <p:spPr bwMode="auto">
              <a:xfrm>
                <a:off x="4113027" y="2127973"/>
                <a:ext cx="3350366" cy="7831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func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0" 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2F2B2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2F2B2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F2B2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FFAD4A34-169D-4754-BC5B-2F1B1707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3027" y="2127973"/>
                <a:ext cx="3350366" cy="7831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754818-607B-4B21-B6C5-D2872F34003F}"/>
                  </a:ext>
                </a:extLst>
              </p:cNvPr>
              <p:cNvSpPr/>
              <p:nvPr/>
            </p:nvSpPr>
            <p:spPr>
              <a:xfrm>
                <a:off x="1173149" y="3068485"/>
                <a:ext cx="5434052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MS PGothic" panose="020B0600070205080204" pitchFamily="34" charset="-128"/>
                  </a:rPr>
                  <a:t>Suppose</a:t>
                </a:r>
                <a:r>
                  <a:rPr lang="en-US" dirty="0">
                    <a:latin typeface="Times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Then: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754818-607B-4B21-B6C5-D2872F340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149" y="3068485"/>
                <a:ext cx="5434052" cy="382284"/>
              </a:xfrm>
              <a:prstGeom prst="rect">
                <a:avLst/>
              </a:prstGeom>
              <a:blipFill>
                <a:blip r:embed="rId8"/>
                <a:stretch>
                  <a:fillRect l="-897" t="-3175" r="-112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C1BF979C-CE31-4C00-8B45-C037A6954CB6}"/>
                  </a:ext>
                </a:extLst>
              </p:cNvPr>
              <p:cNvSpPr txBox="1"/>
              <p:nvPr/>
            </p:nvSpPr>
            <p:spPr bwMode="auto">
              <a:xfrm>
                <a:off x="1219649" y="3543047"/>
                <a:ext cx="3784449" cy="7831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func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C1BF979C-CE31-4C00-8B45-C037A6954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649" y="3543047"/>
                <a:ext cx="3784449" cy="7831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344B9C-6ADD-4258-849F-0A04C47B8477}"/>
                  </a:ext>
                </a:extLst>
              </p:cNvPr>
              <p:cNvSpPr/>
              <p:nvPr/>
            </p:nvSpPr>
            <p:spPr>
              <a:xfrm>
                <a:off x="1173149" y="1374860"/>
                <a:ext cx="1836528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func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b="0" i="0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en-US" sz="1600" dirty="0">
                              <a:latin typeface="Comic Sans MS" panose="030F0702030302020204" pitchFamily="66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</m:t>
                          </m:r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l-GR" sz="16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344B9C-6ADD-4258-849F-0A04C47B8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149" y="1374860"/>
                <a:ext cx="1836528" cy="6455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D7EC51-72F9-4578-A858-22389C38706A}"/>
                  </a:ext>
                </a:extLst>
              </p:cNvPr>
              <p:cNvSpPr/>
              <p:nvPr/>
            </p:nvSpPr>
            <p:spPr>
              <a:xfrm>
                <a:off x="2910338" y="1356588"/>
                <a:ext cx="1948033" cy="662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func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l-GR" sz="16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D7EC51-72F9-4578-A858-22389C387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38" y="1356588"/>
                <a:ext cx="1948033" cy="6622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B41CEC-1AB6-4AF7-AEFC-03C39F921FF4}"/>
                  </a:ext>
                </a:extLst>
              </p:cNvPr>
              <p:cNvSpPr/>
              <p:nvPr/>
            </p:nvSpPr>
            <p:spPr>
              <a:xfrm>
                <a:off x="4746866" y="1520571"/>
                <a:ext cx="2225674" cy="34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160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𝑐</m:t>
                              </m:r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l-GR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r>
                            <a:rPr lang="el-GR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B41CEC-1AB6-4AF7-AEFC-03C39F921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866" y="1520571"/>
                <a:ext cx="2225674" cy="349583"/>
              </a:xfrm>
              <a:prstGeom prst="rect">
                <a:avLst/>
              </a:prstGeom>
              <a:blipFill>
                <a:blip r:embed="rId12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98357A6-BE0A-468B-B665-B229CAF14EE8}"/>
                  </a:ext>
                </a:extLst>
              </p:cNvPr>
              <p:cNvSpPr/>
              <p:nvPr/>
            </p:nvSpPr>
            <p:spPr>
              <a:xfrm>
                <a:off x="6866870" y="1523412"/>
                <a:ext cx="2063257" cy="34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160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98357A6-BE0A-468B-B665-B229CAF14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870" y="1523412"/>
                <a:ext cx="2063257" cy="349583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10C1BAE-7C09-44AE-B32E-DE9840D3D4B9}"/>
                  </a:ext>
                </a:extLst>
              </p:cNvPr>
              <p:cNvSpPr/>
              <p:nvPr/>
            </p:nvSpPr>
            <p:spPr>
              <a:xfrm>
                <a:off x="8930127" y="1523412"/>
                <a:ext cx="2289153" cy="34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en-US" sz="1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sz="1600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10C1BAE-7C09-44AE-B32E-DE9840D3D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7" y="1523412"/>
                <a:ext cx="2289153" cy="349583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051AD200-9858-4BCC-AEB2-7F25069AA99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07950" y="3646960"/>
                <a:ext cx="2452319" cy="78319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160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l-GR" sz="16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l-GR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051AD200-9858-4BCC-AEB2-7F25069AA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7950" y="3646960"/>
                <a:ext cx="2452319" cy="7831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6">
                <a:extLst>
                  <a:ext uri="{FF2B5EF4-FFF2-40B4-BE49-F238E27FC236}">
                    <a16:creationId xmlns:a16="http://schemas.microsoft.com/office/drawing/2014/main" id="{58FA1C90-8EFC-4298-8088-29D8CB155C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412191" y="3755524"/>
                <a:ext cx="1662512" cy="37599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m:rPr>
                          <m:nor/>
                        </m:rPr>
                        <a:rPr lang="en-US" altLang="en-US" sz="1600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Object 6">
                <a:extLst>
                  <a:ext uri="{FF2B5EF4-FFF2-40B4-BE49-F238E27FC236}">
                    <a16:creationId xmlns:a16="http://schemas.microsoft.com/office/drawing/2014/main" id="{58FA1C90-8EFC-4298-8088-29D8CB15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12191" y="3755524"/>
                <a:ext cx="1662512" cy="375991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6">
                <a:extLst>
                  <a:ext uri="{FF2B5EF4-FFF2-40B4-BE49-F238E27FC236}">
                    <a16:creationId xmlns:a16="http://schemas.microsoft.com/office/drawing/2014/main" id="{86EDADBF-0F2D-446C-8744-64FE80CF8B5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243453" y="3765599"/>
                <a:ext cx="2639558" cy="37599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160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Object 6">
                <a:extLst>
                  <a:ext uri="{FF2B5EF4-FFF2-40B4-BE49-F238E27FC236}">
                    <a16:creationId xmlns:a16="http://schemas.microsoft.com/office/drawing/2014/main" id="{86EDADBF-0F2D-446C-8744-64FE80CF8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3453" y="3765599"/>
                <a:ext cx="2639558" cy="37599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160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  <p:bldP spid="10" grpId="0"/>
      <p:bldP spid="11" grpId="0"/>
      <p:bldP spid="12" grpId="0"/>
      <p:bldP spid="19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281" y="1295400"/>
                <a:ext cx="9880519" cy="5257800"/>
              </a:xfrm>
            </p:spPr>
            <p:txBody>
              <a:bodyPr>
                <a:normAutofit/>
              </a:bodyPr>
              <a:lstStyle/>
              <a:p>
                <a:pPr marL="502920" indent="-342900" algn="just">
                  <a:spcBef>
                    <a:spcPts val="0"/>
                  </a:spcBef>
                </a:pPr>
                <a:r>
                  <a:rPr lang="en-US" dirty="0"/>
                  <a:t>Important to note that the three cases do not cover all the possibilities. </a:t>
                </a:r>
              </a:p>
              <a:p>
                <a:pPr marL="800100" lvl="1" indent="-342900" algn="just">
                  <a:spcBef>
                    <a:spcPts val="600"/>
                  </a:spcBef>
                </a:pPr>
                <a:r>
                  <a:rPr lang="en-US" sz="1800" dirty="0"/>
                  <a:t>Gap between cases 1 and 2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/>
                  <a:t> is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1800" dirty="0"/>
                  <a:t> but not </a:t>
                </a:r>
                <a:r>
                  <a:rPr lang="en-US" sz="1800" dirty="0" err="1"/>
                  <a:t>polynomially</a:t>
                </a:r>
                <a:r>
                  <a:rPr lang="en-US" sz="1800" dirty="0"/>
                  <a:t> smaller. </a:t>
                </a:r>
              </a:p>
              <a:p>
                <a:pPr marL="800100" lvl="1" indent="-342900" algn="just">
                  <a:spcBef>
                    <a:spcPts val="600"/>
                  </a:spcBef>
                </a:pPr>
                <a:r>
                  <a:rPr lang="en-US" sz="1800" dirty="0"/>
                  <a:t>Gap between cases 2 and 3 when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/>
                  <a:t> is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1800" dirty="0"/>
                  <a:t> but not </a:t>
                </a:r>
                <a:r>
                  <a:rPr lang="en-US" sz="1800" dirty="0" err="1"/>
                  <a:t>polynomially</a:t>
                </a:r>
                <a:r>
                  <a:rPr lang="en-US" sz="1800" dirty="0"/>
                  <a:t> larger. </a:t>
                </a:r>
              </a:p>
              <a:p>
                <a:pPr marL="800100" lvl="1" indent="-342900" algn="just">
                  <a:spcBef>
                    <a:spcPts val="600"/>
                  </a:spcBef>
                </a:pPr>
                <a:endParaRPr lang="en-US" dirty="0"/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falls into one of these gaps, or if the regularity condition in case 3 fails to hold, the master method cannot be used to solve the recurrence.</a:t>
                </a: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281" y="1295400"/>
                <a:ext cx="9880519" cy="5257800"/>
              </a:xfrm>
              <a:blipFill>
                <a:blip r:embed="rId5"/>
                <a:stretch>
                  <a:fillRect t="-812" r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05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Method: Example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/>
              <p:nvPr/>
            </p:nvSpPr>
            <p:spPr>
              <a:xfrm>
                <a:off x="4191900" y="1378223"/>
                <a:ext cx="2361609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)=2 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en-US" sz="20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900" y="1378223"/>
                <a:ext cx="2361609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/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/>
              <p:nvPr/>
            </p:nvSpPr>
            <p:spPr>
              <a:xfrm>
                <a:off x="1653300" y="2444531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444531"/>
                <a:ext cx="8010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/>
              <p:nvPr/>
            </p:nvSpPr>
            <p:spPr>
              <a:xfrm>
                <a:off x="1653300" y="2813863"/>
                <a:ext cx="11387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813863"/>
                <a:ext cx="113871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/>
              <p:nvPr/>
            </p:nvSpPr>
            <p:spPr>
              <a:xfrm>
                <a:off x="1653300" y="3251756"/>
                <a:ext cx="2436308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3251756"/>
                <a:ext cx="2436308" cy="381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/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MS PGothic" panose="020B0600070205080204" pitchFamily="34" charset="-128"/>
                  </a:rPr>
                  <a:t>Compare</a:t>
                </a:r>
                <a:r>
                  <a:rPr lang="en-US" dirty="0">
                    <a:latin typeface="Times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  <a:blipFill>
                <a:blip r:embed="rId10"/>
                <a:stretch>
                  <a:fillRect l="-1778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/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so case 2 is applied.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  <a:blipFill>
                <a:blip r:embed="rId11"/>
                <a:stretch>
                  <a:fillRect t="-4762" r="-796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/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𝐻𝑒𝑛𝑐𝑒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/>
              <p:nvPr/>
            </p:nvSpPr>
            <p:spPr bwMode="auto">
              <a:xfrm>
                <a:off x="2343637" y="4627019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3637" y="4627019"/>
                <a:ext cx="3564929" cy="433387"/>
              </a:xfrm>
              <a:prstGeom prst="rect">
                <a:avLst/>
              </a:prstGeom>
              <a:blipFill>
                <a:blip r:embed="rId13"/>
                <a:stretch>
                  <a:fillRect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/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blipFill>
                <a:blip r:embed="rId14"/>
                <a:stretch>
                  <a:fillRect b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371FE99E-AD6B-451D-821F-429A79398082}"/>
                  </a:ext>
                </a:extLst>
              </p:cNvPr>
              <p:cNvSpPr txBox="1"/>
              <p:nvPr/>
            </p:nvSpPr>
            <p:spPr bwMode="auto">
              <a:xfrm>
                <a:off x="3235119" y="5580806"/>
                <a:ext cx="1944264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371FE99E-AD6B-451D-821F-429A79398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119" y="5580806"/>
                <a:ext cx="1944264" cy="4333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28D74-8229-417F-B2FF-36F3F3ABB2CF}"/>
                  </a:ext>
                </a:extLst>
              </p:cNvPr>
              <p:cNvSpPr/>
              <p:nvPr/>
            </p:nvSpPr>
            <p:spPr>
              <a:xfrm>
                <a:off x="5972386" y="4149578"/>
                <a:ext cx="2169248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en-US" dirty="0">
                              <a:latin typeface="Comic Sans MS" panose="030F0702030302020204" pitchFamily="66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28D74-8229-417F-B2FF-36F3F3ABB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86" y="4149578"/>
                <a:ext cx="2169248" cy="404983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7948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6" grpId="0"/>
      <p:bldP spid="8" grpId="0"/>
      <p:bldP spid="14" grpId="0"/>
      <p:bldP spid="15" grpId="0"/>
      <p:bldP spid="16" grpId="0"/>
      <p:bldP spid="18" grpId="0"/>
      <p:bldP spid="1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Method: Example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/>
              <p:nvPr/>
            </p:nvSpPr>
            <p:spPr>
              <a:xfrm>
                <a:off x="4191900" y="1378223"/>
                <a:ext cx="2481256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)=2 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sz="20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20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900" y="1378223"/>
                <a:ext cx="2481256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/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/>
              <p:nvPr/>
            </p:nvSpPr>
            <p:spPr>
              <a:xfrm>
                <a:off x="1653300" y="2444531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444531"/>
                <a:ext cx="8010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/>
              <p:nvPr/>
            </p:nvSpPr>
            <p:spPr>
              <a:xfrm>
                <a:off x="1653300" y="2813863"/>
                <a:ext cx="12460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813863"/>
                <a:ext cx="124604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/>
              <p:nvPr/>
            </p:nvSpPr>
            <p:spPr>
              <a:xfrm>
                <a:off x="1653300" y="3251756"/>
                <a:ext cx="2436308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3251756"/>
                <a:ext cx="2436308" cy="381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/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MS PGothic" panose="020B0600070205080204" pitchFamily="34" charset="-128"/>
                  </a:rPr>
                  <a:t>Compare</a:t>
                </a:r>
                <a:r>
                  <a:rPr lang="en-US" dirty="0">
                    <a:latin typeface="Times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  <a:blipFill>
                <a:blip r:embed="rId10"/>
                <a:stretch>
                  <a:fillRect l="-1778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/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so case 3 is applied.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  <a:blipFill>
                <a:blip r:embed="rId11"/>
                <a:stretch>
                  <a:fillRect t="-4762" r="-796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/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𝐻𝑒𝑛𝑐𝑒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/>
              <p:nvPr/>
            </p:nvSpPr>
            <p:spPr bwMode="auto">
              <a:xfrm>
                <a:off x="2343637" y="4653653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3637" y="4653653"/>
                <a:ext cx="3564929" cy="4333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/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739509A-BAEF-496C-A465-F925CC289E06}"/>
              </a:ext>
            </a:extLst>
          </p:cNvPr>
          <p:cNvSpPr/>
          <p:nvPr/>
        </p:nvSpPr>
        <p:spPr>
          <a:xfrm>
            <a:off x="8372065" y="3701959"/>
            <a:ext cx="283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MS PGothic" panose="020B0600070205080204" pitchFamily="34" charset="-128"/>
              </a:rPr>
              <a:t>Verify Regularity Condition: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FF9DE7-9610-4580-AF6E-208954F92054}"/>
                  </a:ext>
                </a:extLst>
              </p:cNvPr>
              <p:cNvSpPr/>
              <p:nvPr/>
            </p:nvSpPr>
            <p:spPr>
              <a:xfrm>
                <a:off x="8763486" y="4083603"/>
                <a:ext cx="1997983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𝑐𝑓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FF9DE7-9610-4580-AF6E-208954F92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486" y="4083603"/>
                <a:ext cx="1997983" cy="5821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3854DE-382D-43B8-A258-CA1FAE50F5C4}"/>
                  </a:ext>
                </a:extLst>
              </p:cNvPr>
              <p:cNvSpPr/>
              <p:nvPr/>
            </p:nvSpPr>
            <p:spPr>
              <a:xfrm>
                <a:off x="8763486" y="4703830"/>
                <a:ext cx="1781257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/>
                        </a:rPr>
                        <m:t>2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3854DE-382D-43B8-A258-CA1FAE50F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486" y="4703830"/>
                <a:ext cx="1781257" cy="5821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4B89791-8A5C-480A-A640-807A59DA497E}"/>
                  </a:ext>
                </a:extLst>
              </p:cNvPr>
              <p:cNvSpPr/>
              <p:nvPr/>
            </p:nvSpPr>
            <p:spPr>
              <a:xfrm>
                <a:off x="8763485" y="5303733"/>
                <a:ext cx="143731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/>
                        </a:rPr>
                        <m:t>2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4B89791-8A5C-480A-A640-807A59DA4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485" y="5303733"/>
                <a:ext cx="1437317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609BF8-0292-482D-984B-1A9E3363560C}"/>
                  </a:ext>
                </a:extLst>
              </p:cNvPr>
              <p:cNvSpPr/>
              <p:nvPr/>
            </p:nvSpPr>
            <p:spPr>
              <a:xfrm>
                <a:off x="9179315" y="6025137"/>
                <a:ext cx="78027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609BF8-0292-482D-984B-1A9E33635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315" y="6025137"/>
                <a:ext cx="780278" cy="6109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12DAF7-F300-4E01-AD90-CF4FD3DE9C0E}"/>
                  </a:ext>
                </a:extLst>
              </p:cNvPr>
              <p:cNvSpPr/>
              <p:nvPr/>
            </p:nvSpPr>
            <p:spPr>
              <a:xfrm>
                <a:off x="5972389" y="4149578"/>
                <a:ext cx="238777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en-US" dirty="0">
                              <a:latin typeface="Comic Sans MS" panose="030F0702030302020204" pitchFamily="66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12DAF7-F300-4E01-AD90-CF4FD3DE9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89" y="4149578"/>
                <a:ext cx="2387770" cy="404983"/>
              </a:xfrm>
              <a:prstGeom prst="rect">
                <a:avLst/>
              </a:prstGeom>
              <a:blipFill>
                <a:blip r:embed="rId1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555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6" grpId="0"/>
      <p:bldP spid="8" grpId="0"/>
      <p:bldP spid="14" grpId="0"/>
      <p:bldP spid="15" grpId="0"/>
      <p:bldP spid="16" grpId="0"/>
      <p:bldP spid="18" grpId="0"/>
      <p:bldP spid="17" grpId="0"/>
      <p:bldP spid="2" grpId="0"/>
      <p:bldP spid="4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Method: Example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/>
              <p:nvPr/>
            </p:nvSpPr>
            <p:spPr>
              <a:xfrm>
                <a:off x="4191900" y="1378223"/>
                <a:ext cx="2361609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)=9 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en-US" sz="20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900" y="1378223"/>
                <a:ext cx="2361609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/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/>
              <p:nvPr/>
            </p:nvSpPr>
            <p:spPr>
              <a:xfrm>
                <a:off x="1653300" y="2444531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444531"/>
                <a:ext cx="8010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/>
              <p:nvPr/>
            </p:nvSpPr>
            <p:spPr>
              <a:xfrm>
                <a:off x="1653300" y="2813863"/>
                <a:ext cx="11387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813863"/>
                <a:ext cx="113871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/>
              <p:nvPr/>
            </p:nvSpPr>
            <p:spPr>
              <a:xfrm>
                <a:off x="1653300" y="3251756"/>
                <a:ext cx="2538837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func>
                        </m:sup>
                      </m:sSup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3251756"/>
                <a:ext cx="2538837" cy="381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/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MS PGothic" panose="020B0600070205080204" pitchFamily="34" charset="-128"/>
                  </a:rPr>
                  <a:t>Compare</a:t>
                </a:r>
                <a:r>
                  <a:rPr lang="en-US" dirty="0">
                    <a:latin typeface="Times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  <a:blipFill>
                <a:blip r:embed="rId10"/>
                <a:stretch>
                  <a:fillRect l="-1778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/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so case 1 is applied.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  <a:blipFill>
                <a:blip r:embed="rId11"/>
                <a:stretch>
                  <a:fillRect t="-4762" r="-796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/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𝐻𝑒𝑛𝑐𝑒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/>
              <p:nvPr/>
            </p:nvSpPr>
            <p:spPr bwMode="auto">
              <a:xfrm>
                <a:off x="2343637" y="4627019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3637" y="4627019"/>
                <a:ext cx="3564929" cy="433387"/>
              </a:xfrm>
              <a:prstGeom prst="rect">
                <a:avLst/>
              </a:prstGeom>
              <a:blipFill>
                <a:blip r:embed="rId13"/>
                <a:stretch>
                  <a:fillRect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/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371FE99E-AD6B-451D-821F-429A79398082}"/>
                  </a:ext>
                </a:extLst>
              </p:cNvPr>
              <p:cNvSpPr txBox="1"/>
              <p:nvPr/>
            </p:nvSpPr>
            <p:spPr bwMode="auto">
              <a:xfrm>
                <a:off x="3235119" y="5580806"/>
                <a:ext cx="1944264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371FE99E-AD6B-451D-821F-429A79398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119" y="5580806"/>
                <a:ext cx="1944264" cy="4333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28D74-8229-417F-B2FF-36F3F3ABB2CF}"/>
                  </a:ext>
                </a:extLst>
              </p:cNvPr>
              <p:cNvSpPr/>
              <p:nvPr/>
            </p:nvSpPr>
            <p:spPr>
              <a:xfrm>
                <a:off x="5972386" y="4149578"/>
                <a:ext cx="239418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en-US" dirty="0">
                              <a:latin typeface="Comic Sans MS" panose="030F0702030302020204" pitchFamily="66" charset="0"/>
                              <a:cs typeface="Arial" panose="020B0604020202020204" pitchFamily="34" charset="0"/>
                            </a:rPr>
                            <m:t>O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28D74-8229-417F-B2FF-36F3F3ABB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86" y="4149578"/>
                <a:ext cx="2394182" cy="404983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9687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6" grpId="0"/>
      <p:bldP spid="8" grpId="0"/>
      <p:bldP spid="14" grpId="0"/>
      <p:bldP spid="15" grpId="0"/>
      <p:bldP spid="16" grpId="0"/>
      <p:bldP spid="18" grpId="0"/>
      <p:bldP spid="1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Method: Example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/>
              <p:nvPr/>
            </p:nvSpPr>
            <p:spPr>
              <a:xfrm>
                <a:off x="4191900" y="1378223"/>
                <a:ext cx="2162836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)=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en-US" sz="20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900" y="1378223"/>
                <a:ext cx="2162836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/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/>
              <p:nvPr/>
            </p:nvSpPr>
            <p:spPr>
              <a:xfrm>
                <a:off x="1653300" y="2444531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444531"/>
                <a:ext cx="8010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/>
              <p:nvPr/>
            </p:nvSpPr>
            <p:spPr>
              <a:xfrm>
                <a:off x="1653300" y="2813863"/>
                <a:ext cx="1246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813863"/>
                <a:ext cx="124604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/>
              <p:nvPr/>
            </p:nvSpPr>
            <p:spPr>
              <a:xfrm>
                <a:off x="1653300" y="3251756"/>
                <a:ext cx="2543645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sup>
                      </m:sSup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3251756"/>
                <a:ext cx="2543645" cy="381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/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MS PGothic" panose="020B0600070205080204" pitchFamily="34" charset="-128"/>
                  </a:rPr>
                  <a:t>Compare</a:t>
                </a:r>
                <a:r>
                  <a:rPr lang="en-US" dirty="0">
                    <a:latin typeface="Times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  <a:blipFill>
                <a:blip r:embed="rId10"/>
                <a:stretch>
                  <a:fillRect l="-1778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/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so case 2 is applied.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  <a:blipFill>
                <a:blip r:embed="rId11"/>
                <a:stretch>
                  <a:fillRect t="-4762" r="-796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/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𝐻𝑒𝑛𝑐𝑒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/>
              <p:nvPr/>
            </p:nvSpPr>
            <p:spPr bwMode="auto">
              <a:xfrm>
                <a:off x="2343637" y="4627019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3637" y="4627019"/>
                <a:ext cx="3564929" cy="433387"/>
              </a:xfrm>
              <a:prstGeom prst="rect">
                <a:avLst/>
              </a:prstGeom>
              <a:blipFill>
                <a:blip r:embed="rId13"/>
                <a:stretch>
                  <a:fillRect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/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blipFill>
                <a:blip r:embed="rId14"/>
                <a:stretch>
                  <a:fillRect b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371FE99E-AD6B-451D-821F-429A79398082}"/>
                  </a:ext>
                </a:extLst>
              </p:cNvPr>
              <p:cNvSpPr txBox="1"/>
              <p:nvPr/>
            </p:nvSpPr>
            <p:spPr bwMode="auto">
              <a:xfrm>
                <a:off x="3235119" y="5580806"/>
                <a:ext cx="1944264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371FE99E-AD6B-451D-821F-429A79398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119" y="5580806"/>
                <a:ext cx="1944264" cy="4333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28D74-8229-417F-B2FF-36F3F3ABB2CF}"/>
                  </a:ext>
                </a:extLst>
              </p:cNvPr>
              <p:cNvSpPr/>
              <p:nvPr/>
            </p:nvSpPr>
            <p:spPr>
              <a:xfrm>
                <a:off x="5972386" y="4149578"/>
                <a:ext cx="2169248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en-US" dirty="0">
                              <a:latin typeface="Comic Sans MS" panose="030F0702030302020204" pitchFamily="66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28D74-8229-417F-B2FF-36F3F3ABB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86" y="4149578"/>
                <a:ext cx="2169248" cy="404983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6841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6" grpId="0"/>
      <p:bldP spid="8" grpId="0"/>
      <p:bldP spid="14" grpId="0"/>
      <p:bldP spid="15" grpId="0"/>
      <p:bldP spid="16" grpId="0"/>
      <p:bldP spid="18" grpId="0"/>
      <p:bldP spid="19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Method: Example 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/>
              <p:nvPr/>
            </p:nvSpPr>
            <p:spPr>
              <a:xfrm>
                <a:off x="4165266" y="1378223"/>
                <a:ext cx="2543773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)=4 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sz="20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20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66" y="1378223"/>
                <a:ext cx="2543773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/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/>
              <p:nvPr/>
            </p:nvSpPr>
            <p:spPr>
              <a:xfrm>
                <a:off x="1653300" y="2444531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444531"/>
                <a:ext cx="8010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/>
              <p:nvPr/>
            </p:nvSpPr>
            <p:spPr>
              <a:xfrm>
                <a:off x="1653300" y="2813863"/>
                <a:ext cx="1246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813863"/>
                <a:ext cx="124604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/>
              <p:nvPr/>
            </p:nvSpPr>
            <p:spPr>
              <a:xfrm>
                <a:off x="1653300" y="3251756"/>
                <a:ext cx="2543645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sup>
                      </m:sSup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3251756"/>
                <a:ext cx="2543645" cy="381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/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MS PGothic" panose="020B0600070205080204" pitchFamily="34" charset="-128"/>
                  </a:rPr>
                  <a:t>Compare</a:t>
                </a:r>
                <a:r>
                  <a:rPr lang="en-US" dirty="0">
                    <a:latin typeface="Times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  <a:blipFill>
                <a:blip r:embed="rId10"/>
                <a:stretch>
                  <a:fillRect l="-1778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/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so case 3 is applied.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  <a:blipFill>
                <a:blip r:embed="rId11"/>
                <a:stretch>
                  <a:fillRect t="-4762" r="-796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/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𝐻𝑒𝑛𝑐𝑒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/>
              <p:nvPr/>
            </p:nvSpPr>
            <p:spPr bwMode="auto">
              <a:xfrm>
                <a:off x="2343637" y="4653653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3637" y="4653653"/>
                <a:ext cx="3564929" cy="4333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/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739509A-BAEF-496C-A465-F925CC289E06}"/>
              </a:ext>
            </a:extLst>
          </p:cNvPr>
          <p:cNvSpPr/>
          <p:nvPr/>
        </p:nvSpPr>
        <p:spPr>
          <a:xfrm>
            <a:off x="8372065" y="3701959"/>
            <a:ext cx="283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MS PGothic" panose="020B0600070205080204" pitchFamily="34" charset="-128"/>
              </a:rPr>
              <a:t>Verify Regularity Condition: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FF9DE7-9610-4580-AF6E-208954F92054}"/>
                  </a:ext>
                </a:extLst>
              </p:cNvPr>
              <p:cNvSpPr/>
              <p:nvPr/>
            </p:nvSpPr>
            <p:spPr>
              <a:xfrm>
                <a:off x="8763486" y="4083603"/>
                <a:ext cx="1997983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𝑐𝑓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FF9DE7-9610-4580-AF6E-208954F92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486" y="4083603"/>
                <a:ext cx="1997983" cy="5821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3854DE-382D-43B8-A258-CA1FAE50F5C4}"/>
                  </a:ext>
                </a:extLst>
              </p:cNvPr>
              <p:cNvSpPr/>
              <p:nvPr/>
            </p:nvSpPr>
            <p:spPr>
              <a:xfrm>
                <a:off x="8763486" y="4703830"/>
                <a:ext cx="1781257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/>
                        </a:rPr>
                        <m:t>4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3854DE-382D-43B8-A258-CA1FAE50F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486" y="4703830"/>
                <a:ext cx="1781257" cy="5821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4B89791-8A5C-480A-A640-807A59DA497E}"/>
                  </a:ext>
                </a:extLst>
              </p:cNvPr>
              <p:cNvSpPr/>
              <p:nvPr/>
            </p:nvSpPr>
            <p:spPr>
              <a:xfrm>
                <a:off x="8763485" y="5303733"/>
                <a:ext cx="1437317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/>
                        </a:rPr>
                        <m:t>4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4B89791-8A5C-480A-A640-807A59DA4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485" y="5303733"/>
                <a:ext cx="1437317" cy="64812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609BF8-0292-482D-984B-1A9E3363560C}"/>
                  </a:ext>
                </a:extLst>
              </p:cNvPr>
              <p:cNvSpPr/>
              <p:nvPr/>
            </p:nvSpPr>
            <p:spPr>
              <a:xfrm>
                <a:off x="9179315" y="6025137"/>
                <a:ext cx="78027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609BF8-0292-482D-984B-1A9E33635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315" y="6025137"/>
                <a:ext cx="780278" cy="6109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12DAF7-F300-4E01-AD90-CF4FD3DE9C0E}"/>
                  </a:ext>
                </a:extLst>
              </p:cNvPr>
              <p:cNvSpPr/>
              <p:nvPr/>
            </p:nvSpPr>
            <p:spPr>
              <a:xfrm>
                <a:off x="5972389" y="4149578"/>
                <a:ext cx="238777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en-US" dirty="0">
                              <a:latin typeface="Comic Sans MS" panose="030F0702030302020204" pitchFamily="66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12DAF7-F300-4E01-AD90-CF4FD3DE9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89" y="4149578"/>
                <a:ext cx="2387770" cy="404983"/>
              </a:xfrm>
              <a:prstGeom prst="rect">
                <a:avLst/>
              </a:prstGeom>
              <a:blipFill>
                <a:blip r:embed="rId1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3554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6" grpId="0"/>
      <p:bldP spid="8" grpId="0"/>
      <p:bldP spid="14" grpId="0"/>
      <p:bldP spid="15" grpId="0"/>
      <p:bldP spid="16" grpId="0"/>
      <p:bldP spid="18" grpId="0"/>
      <p:bldP spid="17" grpId="0"/>
      <p:bldP spid="2" grpId="0"/>
      <p:bldP spid="4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Method: Example 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/>
              <p:nvPr/>
            </p:nvSpPr>
            <p:spPr>
              <a:xfrm>
                <a:off x="4165266" y="1378223"/>
                <a:ext cx="2345001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)=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sz="20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20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66" y="1378223"/>
                <a:ext cx="2345001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/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/>
              <p:nvPr/>
            </p:nvSpPr>
            <p:spPr>
              <a:xfrm>
                <a:off x="1653300" y="2444531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444531"/>
                <a:ext cx="8010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/>
              <p:nvPr/>
            </p:nvSpPr>
            <p:spPr>
              <a:xfrm>
                <a:off x="1653300" y="2813863"/>
                <a:ext cx="1246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813863"/>
                <a:ext cx="124604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/>
              <p:nvPr/>
            </p:nvSpPr>
            <p:spPr>
              <a:xfrm>
                <a:off x="1626666" y="3251756"/>
                <a:ext cx="2601353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sup>
                      </m:sSup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666" y="3251756"/>
                <a:ext cx="2601353" cy="3929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/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MS PGothic" panose="020B0600070205080204" pitchFamily="34" charset="-128"/>
                  </a:rPr>
                  <a:t>Compare</a:t>
                </a:r>
                <a:r>
                  <a:rPr lang="en-US" dirty="0">
                    <a:latin typeface="Times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  <a:blipFill>
                <a:blip r:embed="rId10"/>
                <a:stretch>
                  <a:fillRect l="-1778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/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so case 3 is applied.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  <a:blipFill>
                <a:blip r:embed="rId11"/>
                <a:stretch>
                  <a:fillRect t="-4762" r="-796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/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𝐻𝑒𝑛𝑐𝑒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/>
              <p:nvPr/>
            </p:nvSpPr>
            <p:spPr bwMode="auto">
              <a:xfrm>
                <a:off x="2343637" y="4653653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3637" y="4653653"/>
                <a:ext cx="3564929" cy="4333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/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739509A-BAEF-496C-A465-F925CC289E06}"/>
              </a:ext>
            </a:extLst>
          </p:cNvPr>
          <p:cNvSpPr/>
          <p:nvPr/>
        </p:nvSpPr>
        <p:spPr>
          <a:xfrm>
            <a:off x="8372065" y="3701959"/>
            <a:ext cx="283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MS PGothic" panose="020B0600070205080204" pitchFamily="34" charset="-128"/>
              </a:rPr>
              <a:t>Verify Regularity Condition: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FF9DE7-9610-4580-AF6E-208954F92054}"/>
                  </a:ext>
                </a:extLst>
              </p:cNvPr>
              <p:cNvSpPr/>
              <p:nvPr/>
            </p:nvSpPr>
            <p:spPr>
              <a:xfrm>
                <a:off x="8763486" y="4083603"/>
                <a:ext cx="1997983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𝑐𝑓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FF9DE7-9610-4580-AF6E-208954F92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486" y="4083603"/>
                <a:ext cx="1997983" cy="5821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3854DE-382D-43B8-A258-CA1FAE50F5C4}"/>
                  </a:ext>
                </a:extLst>
              </p:cNvPr>
              <p:cNvSpPr/>
              <p:nvPr/>
            </p:nvSpPr>
            <p:spPr>
              <a:xfrm>
                <a:off x="8763486" y="4703830"/>
                <a:ext cx="1838965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/>
                        </a:rPr>
                        <m:t>1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3854DE-382D-43B8-A258-CA1FAE50F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486" y="4703830"/>
                <a:ext cx="1838965" cy="5821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4B89791-8A5C-480A-A640-807A59DA497E}"/>
                  </a:ext>
                </a:extLst>
              </p:cNvPr>
              <p:cNvSpPr/>
              <p:nvPr/>
            </p:nvSpPr>
            <p:spPr>
              <a:xfrm>
                <a:off x="9452811" y="5240541"/>
                <a:ext cx="114076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4B89791-8A5C-480A-A640-807A59DA4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811" y="5240541"/>
                <a:ext cx="1140762" cy="64812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609BF8-0292-482D-984B-1A9E3363560C}"/>
                  </a:ext>
                </a:extLst>
              </p:cNvPr>
              <p:cNvSpPr/>
              <p:nvPr/>
            </p:nvSpPr>
            <p:spPr>
              <a:xfrm>
                <a:off x="9561054" y="5906423"/>
                <a:ext cx="78027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609BF8-0292-482D-984B-1A9E33635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054" y="5906423"/>
                <a:ext cx="780278" cy="6109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12DAF7-F300-4E01-AD90-CF4FD3DE9C0E}"/>
                  </a:ext>
                </a:extLst>
              </p:cNvPr>
              <p:cNvSpPr/>
              <p:nvPr/>
            </p:nvSpPr>
            <p:spPr>
              <a:xfrm>
                <a:off x="5972389" y="4149578"/>
                <a:ext cx="238777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en-US" dirty="0">
                              <a:latin typeface="Comic Sans MS" panose="030F0702030302020204" pitchFamily="66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12DAF7-F300-4E01-AD90-CF4FD3DE9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89" y="4149578"/>
                <a:ext cx="2387770" cy="404983"/>
              </a:xfrm>
              <a:prstGeom prst="rect">
                <a:avLst/>
              </a:prstGeom>
              <a:blipFill>
                <a:blip r:embed="rId1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083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6" grpId="0"/>
      <p:bldP spid="8" grpId="0"/>
      <p:bldP spid="14" grpId="0"/>
      <p:bldP spid="15" grpId="0"/>
      <p:bldP spid="16" grpId="0"/>
      <p:bldP spid="18" grpId="0"/>
      <p:bldP spid="17" grpId="0"/>
      <p:bldP spid="2" grpId="0"/>
      <p:bldP spid="4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Method: Example 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/>
              <p:nvPr/>
            </p:nvSpPr>
            <p:spPr>
              <a:xfrm>
                <a:off x="4165266" y="1378223"/>
                <a:ext cx="2488951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solidFill>
                                <a:srgbClr val="2F2B2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en-US" sz="20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20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66" y="1378223"/>
                <a:ext cx="2488951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/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/>
              <p:nvPr/>
            </p:nvSpPr>
            <p:spPr>
              <a:xfrm>
                <a:off x="1653300" y="2444531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444531"/>
                <a:ext cx="8010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/>
              <p:nvPr/>
            </p:nvSpPr>
            <p:spPr>
              <a:xfrm>
                <a:off x="1653300" y="2813863"/>
                <a:ext cx="1246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813863"/>
                <a:ext cx="124604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/>
              <p:nvPr/>
            </p:nvSpPr>
            <p:spPr>
              <a:xfrm>
                <a:off x="1626666" y="3251756"/>
                <a:ext cx="2601353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sup>
                      </m:sSup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666" y="3251756"/>
                <a:ext cx="2601353" cy="3929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/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MS PGothic" panose="020B0600070205080204" pitchFamily="34" charset="-128"/>
                  </a:rPr>
                  <a:t>Compare</a:t>
                </a:r>
                <a:r>
                  <a:rPr lang="en-US" dirty="0">
                    <a:latin typeface="Times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  <a:blipFill>
                <a:blip r:embed="rId10"/>
                <a:stretch>
                  <a:fillRect l="-1778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/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so case 2 is applied.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  <a:blipFill>
                <a:blip r:embed="rId11"/>
                <a:stretch>
                  <a:fillRect t="-4762" r="-796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/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𝐻𝑒𝑛𝑐𝑒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/>
              <p:nvPr/>
            </p:nvSpPr>
            <p:spPr bwMode="auto">
              <a:xfrm>
                <a:off x="2343637" y="4627019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3637" y="4627019"/>
                <a:ext cx="3564929" cy="433387"/>
              </a:xfrm>
              <a:prstGeom prst="rect">
                <a:avLst/>
              </a:prstGeom>
              <a:blipFill>
                <a:blip r:embed="rId13"/>
                <a:stretch>
                  <a:fillRect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/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blipFill>
                <a:blip r:embed="rId14"/>
                <a:stretch>
                  <a:fillRect b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371FE99E-AD6B-451D-821F-429A79398082}"/>
                  </a:ext>
                </a:extLst>
              </p:cNvPr>
              <p:cNvSpPr txBox="1"/>
              <p:nvPr/>
            </p:nvSpPr>
            <p:spPr bwMode="auto">
              <a:xfrm>
                <a:off x="3235119" y="5580806"/>
                <a:ext cx="1944264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Object 5">
                <a:extLst>
                  <a:ext uri="{FF2B5EF4-FFF2-40B4-BE49-F238E27FC236}">
                    <a16:creationId xmlns:a16="http://schemas.microsoft.com/office/drawing/2014/main" id="{371FE99E-AD6B-451D-821F-429A79398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119" y="5580806"/>
                <a:ext cx="1944264" cy="4333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28D74-8229-417F-B2FF-36F3F3ABB2CF}"/>
                  </a:ext>
                </a:extLst>
              </p:cNvPr>
              <p:cNvSpPr/>
              <p:nvPr/>
            </p:nvSpPr>
            <p:spPr>
              <a:xfrm>
                <a:off x="5972386" y="4149578"/>
                <a:ext cx="2169248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en-US" dirty="0">
                              <a:latin typeface="Comic Sans MS" panose="030F0702030302020204" pitchFamily="66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28D74-8229-417F-B2FF-36F3F3ABB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86" y="4149578"/>
                <a:ext cx="2169248" cy="404983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783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6" grpId="0"/>
      <p:bldP spid="8" grpId="0"/>
      <p:bldP spid="14" grpId="0"/>
      <p:bldP spid="15" grpId="0"/>
      <p:bldP spid="16" grpId="0"/>
      <p:bldP spid="18" grpId="0"/>
      <p:bldP spid="1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281" y="1295400"/>
                <a:ext cx="9560923" cy="5257800"/>
              </a:xfrm>
            </p:spPr>
            <p:txBody>
              <a:bodyPr>
                <a:normAutofit/>
              </a:bodyPr>
              <a:lstStyle/>
              <a:p>
                <a:pPr marL="160020" indent="0" algn="just">
                  <a:spcBef>
                    <a:spcPts val="0"/>
                  </a:spcBef>
                  <a:buNone/>
                </a:pPr>
                <a:r>
                  <a:rPr lang="en-US" b="1" dirty="0"/>
                  <a:t>Master Method</a:t>
                </a:r>
                <a:r>
                  <a:rPr lang="en-US" dirty="0"/>
                  <a:t> is a method for solving recurrences of the form:</a:t>
                </a:r>
              </a:p>
              <a:p>
                <a:pPr marL="445770" indent="-285750" algn="just">
                  <a:spcBef>
                    <a:spcPts val="0"/>
                  </a:spcBef>
                </a:pPr>
                <a:endParaRPr lang="en-US" sz="1400" dirty="0"/>
              </a:p>
              <a:p>
                <a:pPr marL="502920" indent="-342900" algn="just">
                  <a:spcBef>
                    <a:spcPts val="0"/>
                  </a:spcBef>
                </a:pPr>
                <a:endParaRPr lang="en-US" dirty="0"/>
              </a:p>
              <a:p>
                <a:pPr marL="502920" indent="-342900" algn="just">
                  <a:spcBef>
                    <a:spcPts val="0"/>
                  </a:spcBef>
                </a:pPr>
                <a:endParaRPr lang="en-US" dirty="0"/>
              </a:p>
              <a:p>
                <a:pPr marL="160020" indent="0" algn="just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160020" indent="0" algn="just">
                  <a:spcBef>
                    <a:spcPts val="0"/>
                  </a:spcBef>
                  <a:buNone/>
                </a:pPr>
                <a:r>
                  <a:rPr lang="en-US" dirty="0"/>
                  <a:t>also known as “Master Recurrence”, where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000" i="1">
                        <a:solidFill>
                          <a:srgbClr val="2F2B2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0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are constants and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0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is an asymptotically positive function.</a:t>
                </a:r>
              </a:p>
              <a:p>
                <a:pPr marL="160020" indent="0" algn="just">
                  <a:spcBef>
                    <a:spcPts val="0"/>
                  </a:spcBef>
                  <a:buNone/>
                </a:pPr>
                <a:endParaRPr lang="en-US" altLang="en-US" dirty="0"/>
              </a:p>
              <a:p>
                <a:pPr marL="160020" indent="0" algn="just">
                  <a:spcBef>
                    <a:spcPts val="0"/>
                  </a:spcBef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Master Method</a:t>
                </a:r>
                <a:r>
                  <a:rPr lang="en-US" dirty="0"/>
                  <a:t> requires memorization of three cases, after which the solution of many recurrences of this form can be solved quite easily</a:t>
                </a:r>
                <a:r>
                  <a:rPr lang="en-US" altLang="en-US" dirty="0"/>
                  <a:t> with very little work.</a:t>
                </a: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281" y="1295400"/>
                <a:ext cx="9560923" cy="5257800"/>
              </a:xfrm>
              <a:blipFill>
                <a:blip r:embed="rId5"/>
                <a:stretch>
                  <a:fillRect t="-812" r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C3CF6B-D04E-479E-B83C-37CC123F379F}"/>
                  </a:ext>
                </a:extLst>
              </p:cNvPr>
              <p:cNvSpPr/>
              <p:nvPr/>
            </p:nvSpPr>
            <p:spPr>
              <a:xfrm>
                <a:off x="4191900" y="1946394"/>
                <a:ext cx="2729337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)=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C3CF6B-D04E-479E-B83C-37CC123F3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900" y="1946394"/>
                <a:ext cx="2729337" cy="636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092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Method: Example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/>
              <p:nvPr/>
            </p:nvSpPr>
            <p:spPr>
              <a:xfrm>
                <a:off x="4156388" y="1378223"/>
                <a:ext cx="2510239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solidFill>
                                <a:srgbClr val="2F2B2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en-US" sz="20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sz="20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20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88" y="1378223"/>
                <a:ext cx="2510239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/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/>
              <p:nvPr/>
            </p:nvSpPr>
            <p:spPr>
              <a:xfrm>
                <a:off x="1653300" y="2444531"/>
                <a:ext cx="7972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444531"/>
                <a:ext cx="7972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/>
              <p:nvPr/>
            </p:nvSpPr>
            <p:spPr>
              <a:xfrm>
                <a:off x="1653300" y="2813863"/>
                <a:ext cx="12460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813863"/>
                <a:ext cx="124604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/>
              <p:nvPr/>
            </p:nvSpPr>
            <p:spPr>
              <a:xfrm>
                <a:off x="1653300" y="3251756"/>
                <a:ext cx="2769541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1.77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3251756"/>
                <a:ext cx="2769541" cy="381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/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MS PGothic" panose="020B0600070205080204" pitchFamily="34" charset="-128"/>
                  </a:rPr>
                  <a:t>Compare</a:t>
                </a:r>
                <a:r>
                  <a:rPr lang="en-US" dirty="0">
                    <a:latin typeface="Times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  <a:blipFill>
                <a:blip r:embed="rId10"/>
                <a:stretch>
                  <a:fillRect l="-1778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/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so case 3 is applied.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  <a:blipFill>
                <a:blip r:embed="rId11"/>
                <a:stretch>
                  <a:fillRect t="-4762" r="-796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/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𝐻𝑒𝑛𝑐𝑒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/>
              <p:nvPr/>
            </p:nvSpPr>
            <p:spPr bwMode="auto">
              <a:xfrm>
                <a:off x="2343637" y="4653653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3637" y="4653653"/>
                <a:ext cx="3564929" cy="4333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/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739509A-BAEF-496C-A465-F925CC289E06}"/>
              </a:ext>
            </a:extLst>
          </p:cNvPr>
          <p:cNvSpPr/>
          <p:nvPr/>
        </p:nvSpPr>
        <p:spPr>
          <a:xfrm>
            <a:off x="8372065" y="3701959"/>
            <a:ext cx="283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MS PGothic" panose="020B0600070205080204" pitchFamily="34" charset="-128"/>
              </a:rPr>
              <a:t>Verify Regularity Condition: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FF9DE7-9610-4580-AF6E-208954F92054}"/>
                  </a:ext>
                </a:extLst>
              </p:cNvPr>
              <p:cNvSpPr/>
              <p:nvPr/>
            </p:nvSpPr>
            <p:spPr>
              <a:xfrm>
                <a:off x="8763486" y="4083603"/>
                <a:ext cx="1997983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𝑐𝑓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FF9DE7-9610-4580-AF6E-208954F92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486" y="4083603"/>
                <a:ext cx="1997983" cy="5821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3854DE-382D-43B8-A258-CA1FAE50F5C4}"/>
                  </a:ext>
                </a:extLst>
              </p:cNvPr>
              <p:cNvSpPr/>
              <p:nvPr/>
            </p:nvSpPr>
            <p:spPr>
              <a:xfrm>
                <a:off x="8763486" y="4703830"/>
                <a:ext cx="1838965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/>
                        </a:rPr>
                        <m:t>7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3854DE-382D-43B8-A258-CA1FAE50F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486" y="4703830"/>
                <a:ext cx="1838965" cy="5821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4B89791-8A5C-480A-A640-807A59DA497E}"/>
                  </a:ext>
                </a:extLst>
              </p:cNvPr>
              <p:cNvSpPr/>
              <p:nvPr/>
            </p:nvSpPr>
            <p:spPr>
              <a:xfrm>
                <a:off x="9129622" y="5219482"/>
                <a:ext cx="1437317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/>
                        </a:rPr>
                        <m:t>7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4B89791-8A5C-480A-A640-807A59DA4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622" y="5219482"/>
                <a:ext cx="1437317" cy="64812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609BF8-0292-482D-984B-1A9E3363560C}"/>
                  </a:ext>
                </a:extLst>
              </p:cNvPr>
              <p:cNvSpPr/>
              <p:nvPr/>
            </p:nvSpPr>
            <p:spPr>
              <a:xfrm>
                <a:off x="9552176" y="5906423"/>
                <a:ext cx="78027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609BF8-0292-482D-984B-1A9E33635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176" y="5906423"/>
                <a:ext cx="780278" cy="6109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12DAF7-F300-4E01-AD90-CF4FD3DE9C0E}"/>
                  </a:ext>
                </a:extLst>
              </p:cNvPr>
              <p:cNvSpPr/>
              <p:nvPr/>
            </p:nvSpPr>
            <p:spPr>
              <a:xfrm>
                <a:off x="5972389" y="4149578"/>
                <a:ext cx="238777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en-US" dirty="0">
                              <a:latin typeface="Comic Sans MS" panose="030F0702030302020204" pitchFamily="66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12DAF7-F300-4E01-AD90-CF4FD3DE9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89" y="4149578"/>
                <a:ext cx="2387770" cy="404983"/>
              </a:xfrm>
              <a:prstGeom prst="rect">
                <a:avLst/>
              </a:prstGeom>
              <a:blipFill>
                <a:blip r:embed="rId1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224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6" grpId="0"/>
      <p:bldP spid="8" grpId="0"/>
      <p:bldP spid="14" grpId="0"/>
      <p:bldP spid="15" grpId="0"/>
      <p:bldP spid="16" grpId="0"/>
      <p:bldP spid="18" grpId="0"/>
      <p:bldP spid="17" grpId="0"/>
      <p:bldP spid="2" grpId="0"/>
      <p:bldP spid="4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Method: Example 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/>
              <p:nvPr/>
            </p:nvSpPr>
            <p:spPr>
              <a:xfrm>
                <a:off x="4191900" y="1378223"/>
                <a:ext cx="2481256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)=7 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900" y="1378223"/>
                <a:ext cx="2481256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/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/>
              <p:nvPr/>
            </p:nvSpPr>
            <p:spPr>
              <a:xfrm>
                <a:off x="1653300" y="2444531"/>
                <a:ext cx="7972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444531"/>
                <a:ext cx="7972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/>
              <p:nvPr/>
            </p:nvSpPr>
            <p:spPr>
              <a:xfrm>
                <a:off x="1653300" y="2813863"/>
                <a:ext cx="12460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813863"/>
                <a:ext cx="124604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/>
              <p:nvPr/>
            </p:nvSpPr>
            <p:spPr>
              <a:xfrm>
                <a:off x="1653300" y="3251756"/>
                <a:ext cx="2774477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.81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3251756"/>
                <a:ext cx="2774477" cy="381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/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MS PGothic" panose="020B0600070205080204" pitchFamily="34" charset="-128"/>
                  </a:rPr>
                  <a:t>Compare</a:t>
                </a:r>
                <a:r>
                  <a:rPr lang="en-US" dirty="0">
                    <a:latin typeface="Times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  <a:blipFill>
                <a:blip r:embed="rId10"/>
                <a:stretch>
                  <a:fillRect l="-1778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/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so case 1 is applied.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  <a:blipFill>
                <a:blip r:embed="rId11"/>
                <a:stretch>
                  <a:fillRect t="-4762" r="-796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/>
              <p:nvPr/>
            </p:nvSpPr>
            <p:spPr bwMode="auto">
              <a:xfrm>
                <a:off x="2333777" y="6112107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𝐻𝑒𝑛𝑐𝑒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777" y="6112107"/>
                <a:ext cx="3564929" cy="433387"/>
              </a:xfrm>
              <a:prstGeom prst="rect">
                <a:avLst/>
              </a:prstGeom>
              <a:blipFill>
                <a:blip r:embed="rId12"/>
                <a:stretch>
                  <a:fillRect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/>
              <p:nvPr/>
            </p:nvSpPr>
            <p:spPr bwMode="auto">
              <a:xfrm>
                <a:off x="2343637" y="4627019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3637" y="4627019"/>
                <a:ext cx="3564929" cy="433387"/>
              </a:xfrm>
              <a:prstGeom prst="rect">
                <a:avLst/>
              </a:prstGeom>
              <a:blipFill>
                <a:blip r:embed="rId13"/>
                <a:stretch>
                  <a:fillRect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/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28D74-8229-417F-B2FF-36F3F3ABB2CF}"/>
                  </a:ext>
                </a:extLst>
              </p:cNvPr>
              <p:cNvSpPr/>
              <p:nvPr/>
            </p:nvSpPr>
            <p:spPr>
              <a:xfrm>
                <a:off x="5972386" y="4149578"/>
                <a:ext cx="239418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en-US" dirty="0">
                              <a:latin typeface="Comic Sans MS" panose="030F0702030302020204" pitchFamily="66" charset="0"/>
                              <a:cs typeface="Arial" panose="020B0604020202020204" pitchFamily="34" charset="0"/>
                            </a:rPr>
                            <m:t>O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28D74-8229-417F-B2FF-36F3F3ABB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86" y="4149578"/>
                <a:ext cx="2394182" cy="404983"/>
              </a:xfrm>
              <a:prstGeom prst="rect">
                <a:avLst/>
              </a:prstGeom>
              <a:blipFill>
                <a:blip r:embed="rId1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3198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6" grpId="0"/>
      <p:bldP spid="8" grpId="0"/>
      <p:bldP spid="14" grpId="0"/>
      <p:bldP spid="15" grpId="0"/>
      <p:bldP spid="16" grpId="0"/>
      <p:bldP spid="1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Method: Example 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/>
              <p:nvPr/>
            </p:nvSpPr>
            <p:spPr>
              <a:xfrm>
                <a:off x="4191900" y="1378223"/>
                <a:ext cx="253005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)=2 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en-US" sz="20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20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sz="2000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900" y="1378223"/>
                <a:ext cx="2530052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/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/>
              <p:nvPr/>
            </p:nvSpPr>
            <p:spPr>
              <a:xfrm>
                <a:off x="1653300" y="2444531"/>
                <a:ext cx="7972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444531"/>
                <a:ext cx="7972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/>
              <p:nvPr/>
            </p:nvSpPr>
            <p:spPr>
              <a:xfrm>
                <a:off x="1653300" y="2804985"/>
                <a:ext cx="1422249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804985"/>
                <a:ext cx="1422249" cy="379656"/>
              </a:xfrm>
              <a:prstGeom prst="rect">
                <a:avLst/>
              </a:prstGeom>
              <a:blipFill>
                <a:blip r:embed="rId8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/>
              <p:nvPr/>
            </p:nvSpPr>
            <p:spPr>
              <a:xfrm>
                <a:off x="1653300" y="3251756"/>
                <a:ext cx="2436308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3251756"/>
                <a:ext cx="2436308" cy="381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/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MS PGothic" panose="020B0600070205080204" pitchFamily="34" charset="-128"/>
                  </a:rPr>
                  <a:t>Compare</a:t>
                </a:r>
                <a:r>
                  <a:rPr lang="en-US" dirty="0">
                    <a:latin typeface="Times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  <a:blipFill>
                <a:blip r:embed="rId10"/>
                <a:stretch>
                  <a:fillRect l="-1778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/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so case 1 is applied.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  <a:blipFill>
                <a:blip r:embed="rId11"/>
                <a:stretch>
                  <a:fillRect t="-4762" r="-796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/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𝐻𝑒𝑛𝑐𝑒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/>
              <p:nvPr/>
            </p:nvSpPr>
            <p:spPr bwMode="auto">
              <a:xfrm>
                <a:off x="2343637" y="4627019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3637" y="4627019"/>
                <a:ext cx="3564929" cy="433387"/>
              </a:xfrm>
              <a:prstGeom prst="rect">
                <a:avLst/>
              </a:prstGeom>
              <a:blipFill>
                <a:blip r:embed="rId13"/>
                <a:stretch>
                  <a:fillRect b="-28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/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28D74-8229-417F-B2FF-36F3F3ABB2CF}"/>
                  </a:ext>
                </a:extLst>
              </p:cNvPr>
              <p:cNvSpPr/>
              <p:nvPr/>
            </p:nvSpPr>
            <p:spPr>
              <a:xfrm>
                <a:off x="5972386" y="4149578"/>
                <a:ext cx="239418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en-US" dirty="0">
                              <a:latin typeface="Comic Sans MS" panose="030F0702030302020204" pitchFamily="66" charset="0"/>
                              <a:cs typeface="Arial" panose="020B0604020202020204" pitchFamily="34" charset="0"/>
                            </a:rPr>
                            <m:t>O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28D74-8229-417F-B2FF-36F3F3ABB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86" y="4149578"/>
                <a:ext cx="2394182" cy="404983"/>
              </a:xfrm>
              <a:prstGeom prst="rect">
                <a:avLst/>
              </a:prstGeom>
              <a:blipFill>
                <a:blip r:embed="rId1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034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6" grpId="0"/>
      <p:bldP spid="8" grpId="0"/>
      <p:bldP spid="14" grpId="0"/>
      <p:bldP spid="15" grpId="0"/>
      <p:bldP spid="16" grpId="0"/>
      <p:bldP spid="18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Method: Example 11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/>
              <p:nvPr/>
            </p:nvSpPr>
            <p:spPr>
              <a:xfrm>
                <a:off x="4147510" y="1378223"/>
                <a:ext cx="2823530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solidFill>
                                <a:srgbClr val="2F2B2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en-US" sz="20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en-US" sz="20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000" b="0" i="0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en-US" sz="20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510" y="1378223"/>
                <a:ext cx="2823530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/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/>
              <p:nvPr/>
            </p:nvSpPr>
            <p:spPr>
              <a:xfrm>
                <a:off x="1653300" y="2444531"/>
                <a:ext cx="7972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444531"/>
                <a:ext cx="7972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/>
              <p:nvPr/>
            </p:nvSpPr>
            <p:spPr>
              <a:xfrm>
                <a:off x="1653300" y="2813863"/>
                <a:ext cx="15282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813863"/>
                <a:ext cx="152823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/>
              <p:nvPr/>
            </p:nvSpPr>
            <p:spPr>
              <a:xfrm>
                <a:off x="1653300" y="3251756"/>
                <a:ext cx="2769541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0.79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3251756"/>
                <a:ext cx="2769541" cy="381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/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MS PGothic" panose="020B0600070205080204" pitchFamily="34" charset="-128"/>
                  </a:rPr>
                  <a:t>Compare</a:t>
                </a:r>
                <a:r>
                  <a:rPr lang="en-US" dirty="0">
                    <a:latin typeface="Times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  <a:blipFill>
                <a:blip r:embed="rId10"/>
                <a:stretch>
                  <a:fillRect l="-1778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/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so case 3 is applied.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7" y="4158456"/>
                <a:ext cx="3827266" cy="381643"/>
              </a:xfrm>
              <a:prstGeom prst="rect">
                <a:avLst/>
              </a:prstGeom>
              <a:blipFill>
                <a:blip r:embed="rId11"/>
                <a:stretch>
                  <a:fillRect t="-4762" r="-796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/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𝐻𝑒𝑛𝑐𝑒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13BE756D-B577-4E43-9158-B90FD0B3D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777" y="6138741"/>
                <a:ext cx="3564929" cy="4333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/>
              <p:nvPr/>
            </p:nvSpPr>
            <p:spPr bwMode="auto">
              <a:xfrm>
                <a:off x="2343637" y="4653653"/>
                <a:ext cx="3564929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Object 5">
                <a:extLst>
                  <a:ext uri="{FF2B5EF4-FFF2-40B4-BE49-F238E27FC236}">
                    <a16:creationId xmlns:a16="http://schemas.microsoft.com/office/drawing/2014/main" id="{81CB3AC4-7BBC-4C7B-8C29-8096EEE3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3637" y="4653653"/>
                <a:ext cx="3564929" cy="4333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/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51A75003-DE94-4D18-8AFB-558F0719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248" y="5087040"/>
                <a:ext cx="1944264" cy="4333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739509A-BAEF-496C-A465-F925CC289E06}"/>
              </a:ext>
            </a:extLst>
          </p:cNvPr>
          <p:cNvSpPr/>
          <p:nvPr/>
        </p:nvSpPr>
        <p:spPr>
          <a:xfrm>
            <a:off x="8372065" y="3701959"/>
            <a:ext cx="283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MS PGothic" panose="020B0600070205080204" pitchFamily="34" charset="-128"/>
              </a:rPr>
              <a:t>Verify Regularity Condition: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FF9DE7-9610-4580-AF6E-208954F92054}"/>
                  </a:ext>
                </a:extLst>
              </p:cNvPr>
              <p:cNvSpPr/>
              <p:nvPr/>
            </p:nvSpPr>
            <p:spPr>
              <a:xfrm>
                <a:off x="8763486" y="4083603"/>
                <a:ext cx="1997983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𝑐𝑓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FFF9DE7-9610-4580-AF6E-208954F92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486" y="4083603"/>
                <a:ext cx="1997983" cy="5821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3854DE-382D-43B8-A258-CA1FAE50F5C4}"/>
                  </a:ext>
                </a:extLst>
              </p:cNvPr>
              <p:cNvSpPr/>
              <p:nvPr/>
            </p:nvSpPr>
            <p:spPr>
              <a:xfrm>
                <a:off x="8763486" y="4703830"/>
                <a:ext cx="2131481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/>
                        </a:rPr>
                        <m:t>3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func>
                        <m:funcPr>
                          <m:ctrlP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3854DE-382D-43B8-A258-CA1FAE50F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486" y="4703830"/>
                <a:ext cx="2131481" cy="5821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4B89791-8A5C-480A-A640-807A59DA497E}"/>
                  </a:ext>
                </a:extLst>
              </p:cNvPr>
              <p:cNvSpPr/>
              <p:nvPr/>
            </p:nvSpPr>
            <p:spPr>
              <a:xfrm>
                <a:off x="8881045" y="5219482"/>
                <a:ext cx="1995931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/>
                        </a:rPr>
                        <m:t>3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func>
                        <m:func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4B89791-8A5C-480A-A640-807A59DA4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045" y="5219482"/>
                <a:ext cx="1995931" cy="5648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609BF8-0292-482D-984B-1A9E3363560C}"/>
                  </a:ext>
                </a:extLst>
              </p:cNvPr>
              <p:cNvSpPr/>
              <p:nvPr/>
            </p:nvSpPr>
            <p:spPr>
              <a:xfrm>
                <a:off x="9595538" y="6196790"/>
                <a:ext cx="78027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609BF8-0292-482D-984B-1A9E33635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538" y="6196790"/>
                <a:ext cx="780278" cy="6109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12DAF7-F300-4E01-AD90-CF4FD3DE9C0E}"/>
                  </a:ext>
                </a:extLst>
              </p:cNvPr>
              <p:cNvSpPr/>
              <p:nvPr/>
            </p:nvSpPr>
            <p:spPr>
              <a:xfrm>
                <a:off x="5972389" y="4149578"/>
                <a:ext cx="238777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en-US" dirty="0">
                              <a:latin typeface="Comic Sans MS" panose="030F0702030302020204" pitchFamily="66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12DAF7-F300-4E01-AD90-CF4FD3DE9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89" y="4149578"/>
                <a:ext cx="2387770" cy="404983"/>
              </a:xfrm>
              <a:prstGeom prst="rect">
                <a:avLst/>
              </a:prstGeom>
              <a:blipFill>
                <a:blip r:embed="rId1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CFDDAFF-F9D6-4BB2-A355-EC90502D172D}"/>
                  </a:ext>
                </a:extLst>
              </p:cNvPr>
              <p:cNvSpPr/>
              <p:nvPr/>
            </p:nvSpPr>
            <p:spPr>
              <a:xfrm>
                <a:off x="8583757" y="5689096"/>
                <a:ext cx="2177712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 −2</m:t>
                              </m:r>
                            </m:e>
                          </m:func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CFDDAFF-F9D6-4BB2-A355-EC90502D1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757" y="5689096"/>
                <a:ext cx="2177712" cy="6109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63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6" grpId="0"/>
      <p:bldP spid="8" grpId="0"/>
      <p:bldP spid="14" grpId="0"/>
      <p:bldP spid="15" grpId="0"/>
      <p:bldP spid="16" grpId="0"/>
      <p:bldP spid="18" grpId="0"/>
      <p:bldP spid="17" grpId="0"/>
      <p:bldP spid="2" grpId="0"/>
      <p:bldP spid="4" grpId="0"/>
      <p:bldP spid="20" grpId="0"/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Method: Example 12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85D9CA-6DAA-4C3C-A3E2-EDEA918D5F89}" type="slidenum">
              <a:rPr lang="en-US" noProof="0"/>
              <a:pPr lvl="0"/>
              <a:t>24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/>
              <p:nvPr/>
            </p:nvSpPr>
            <p:spPr>
              <a:xfrm>
                <a:off x="4147510" y="1298321"/>
                <a:ext cx="2628925" cy="763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solidFill>
                                <a:srgbClr val="2F2B2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en-US" sz="20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200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sz="2000" b="0" i="0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510" y="1298321"/>
                <a:ext cx="2628925" cy="763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/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/>
              <p:nvPr/>
            </p:nvSpPr>
            <p:spPr>
              <a:xfrm>
                <a:off x="1653300" y="2444531"/>
                <a:ext cx="7972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444531"/>
                <a:ext cx="7972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/>
              <p:nvPr/>
            </p:nvSpPr>
            <p:spPr>
              <a:xfrm>
                <a:off x="1653300" y="2813863"/>
                <a:ext cx="1749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813863"/>
                <a:ext cx="174939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/>
              <p:nvPr/>
            </p:nvSpPr>
            <p:spPr>
              <a:xfrm>
                <a:off x="1653300" y="3251756"/>
                <a:ext cx="2543645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sup>
                      </m:sSup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3251756"/>
                <a:ext cx="2543645" cy="381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/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MS PGothic" panose="020B0600070205080204" pitchFamily="34" charset="-128"/>
                  </a:rPr>
                  <a:t>Compare</a:t>
                </a:r>
                <a:r>
                  <a:rPr lang="en-US" dirty="0">
                    <a:latin typeface="Times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  <a:blipFill>
                <a:blip r:embed="rId10"/>
                <a:stretch>
                  <a:fillRect l="-1778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/>
              <p:nvPr/>
            </p:nvSpPr>
            <p:spPr>
              <a:xfrm>
                <a:off x="2343637" y="4158456"/>
                <a:ext cx="4084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0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7" y="4158456"/>
                <a:ext cx="408441" cy="369332"/>
              </a:xfrm>
              <a:prstGeom prst="rect">
                <a:avLst/>
              </a:prstGeom>
              <a:blipFill>
                <a:blip r:embed="rId11"/>
                <a:stretch>
                  <a:fillRect r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787CFD8-0CC0-499A-8B83-7C99074F9C17}"/>
                  </a:ext>
                </a:extLst>
              </p:cNvPr>
              <p:cNvSpPr/>
              <p:nvPr/>
            </p:nvSpPr>
            <p:spPr>
              <a:xfrm>
                <a:off x="2742981" y="4158456"/>
                <a:ext cx="8362984" cy="38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>
                    <a:solidFill>
                      <a:srgbClr val="2F2B20"/>
                    </a:solidFill>
                  </a:rPr>
                  <a:t>Non-polynomial difference between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altLang="en-US" dirty="0">
                    <a:solidFill>
                      <a:srgbClr val="2F2B20"/>
                    </a:solidFill>
                  </a:rPr>
                  <a:t>Master method does not apply. 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787CFD8-0CC0-499A-8B83-7C99074F9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981" y="4158456"/>
                <a:ext cx="8362984" cy="381643"/>
              </a:xfrm>
              <a:prstGeom prst="rect">
                <a:avLst/>
              </a:prstGeom>
              <a:blipFill>
                <a:blip r:embed="rId12"/>
                <a:stretch>
                  <a:fillRect l="-656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A0D20C-4FA0-46EF-9AB5-474FB1AB92DA}"/>
                  </a:ext>
                </a:extLst>
              </p:cNvPr>
              <p:cNvSpPr/>
              <p:nvPr/>
            </p:nvSpPr>
            <p:spPr>
              <a:xfrm>
                <a:off x="2742981" y="4581056"/>
                <a:ext cx="7026091" cy="464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en-US" dirty="0"/>
                  <a:t>The difference must be </a:t>
                </a:r>
                <a:r>
                  <a:rPr lang="en-US" altLang="en-US" dirty="0" err="1"/>
                  <a:t>polynomially</a:t>
                </a:r>
                <a:r>
                  <a:rPr lang="en-US" altLang="en-US" dirty="0"/>
                  <a:t> larger 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A0D20C-4FA0-46EF-9AB5-474FB1AB9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981" y="4581056"/>
                <a:ext cx="7026091" cy="464166"/>
              </a:xfrm>
              <a:prstGeom prst="rect">
                <a:avLst/>
              </a:prstGeom>
              <a:blipFill>
                <a:blip r:embed="rId13"/>
                <a:stretch>
                  <a:fillRect l="-781" r="-520" b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8779DF-44C5-4E8A-ACFA-2DEADFC6DFE4}"/>
                  </a:ext>
                </a:extLst>
              </p:cNvPr>
              <p:cNvSpPr/>
              <p:nvPr/>
            </p:nvSpPr>
            <p:spPr>
              <a:xfrm>
                <a:off x="2757707" y="5145957"/>
                <a:ext cx="5789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ym typeface="Symbol" panose="05050102010706020507" pitchFamily="18" charset="2"/>
                  </a:rPr>
                  <a:t>In this case the difference is only larger by a factor of 1/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8779DF-44C5-4E8A-ACFA-2DEADFC6D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07" y="5145957"/>
                <a:ext cx="5789277" cy="369332"/>
              </a:xfrm>
              <a:prstGeom prst="rect">
                <a:avLst/>
              </a:prstGeom>
              <a:blipFill>
                <a:blip r:embed="rId14"/>
                <a:stretch>
                  <a:fillRect l="-8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8724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6" grpId="0"/>
      <p:bldP spid="8" grpId="0"/>
      <p:bldP spid="14" grpId="0"/>
      <p:bldP spid="11" grpId="0"/>
      <p:bldP spid="12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Method: Example 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85D9CA-6DAA-4C3C-A3E2-EDEA918D5F89}" type="slidenum">
              <a:rPr lang="en-US" noProof="0"/>
              <a:pPr lvl="0"/>
              <a:t>25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/>
              <p:nvPr/>
            </p:nvSpPr>
            <p:spPr>
              <a:xfrm>
                <a:off x="4147510" y="1378223"/>
                <a:ext cx="2823530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smtClean="0">
                              <a:solidFill>
                                <a:srgbClr val="2F2B2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en-US" sz="20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0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en-US" sz="200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en-US" sz="20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000" b="0" i="0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en-US" sz="2000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192E16-67CC-4186-8AF1-063371ECC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510" y="1378223"/>
                <a:ext cx="2823530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/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D85A1B-8565-49D9-906E-2A41D1F1B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075199"/>
                <a:ext cx="8010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/>
              <p:nvPr/>
            </p:nvSpPr>
            <p:spPr>
              <a:xfrm>
                <a:off x="1653300" y="2444531"/>
                <a:ext cx="7972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92E28C-EF78-425C-B162-1E2F4140B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444531"/>
                <a:ext cx="7972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/>
              <p:nvPr/>
            </p:nvSpPr>
            <p:spPr>
              <a:xfrm>
                <a:off x="1653300" y="2813863"/>
                <a:ext cx="15282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en-US" b="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699093-30FE-45F4-BA98-86FCCB243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2813863"/>
                <a:ext cx="152823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/>
              <p:nvPr/>
            </p:nvSpPr>
            <p:spPr>
              <a:xfrm>
                <a:off x="1653300" y="3251756"/>
                <a:ext cx="2436308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r>
                        <a:rPr lang="en-US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23DC24-1CB3-4DFC-AEF1-D362F3FB5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0" y="3251756"/>
                <a:ext cx="2436308" cy="381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/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MS PGothic" panose="020B0600070205080204" pitchFamily="34" charset="-128"/>
                  </a:rPr>
                  <a:t>Compare</a:t>
                </a:r>
                <a:r>
                  <a:rPr lang="en-US" dirty="0">
                    <a:latin typeface="Times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2203C9-82ED-4C5A-A55E-E1F72E5A2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129" y="3701960"/>
                <a:ext cx="2743123" cy="381643"/>
              </a:xfrm>
              <a:prstGeom prst="rect">
                <a:avLst/>
              </a:prstGeom>
              <a:blipFill>
                <a:blip r:embed="rId10"/>
                <a:stretch>
                  <a:fillRect l="-1778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/>
              <p:nvPr/>
            </p:nvSpPr>
            <p:spPr>
              <a:xfrm>
                <a:off x="2343637" y="4158456"/>
                <a:ext cx="4084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0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FD6BC68-CBA7-4AC7-BE38-F090EC1AE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7" y="4158456"/>
                <a:ext cx="408441" cy="369332"/>
              </a:xfrm>
              <a:prstGeom prst="rect">
                <a:avLst/>
              </a:prstGeom>
              <a:blipFill>
                <a:blip r:embed="rId11"/>
                <a:stretch>
                  <a:fillRect r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787CFD8-0CC0-499A-8B83-7C99074F9C17}"/>
                  </a:ext>
                </a:extLst>
              </p:cNvPr>
              <p:cNvSpPr/>
              <p:nvPr/>
            </p:nvSpPr>
            <p:spPr>
              <a:xfrm>
                <a:off x="2742981" y="4158456"/>
                <a:ext cx="8362984" cy="38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dirty="0">
                    <a:solidFill>
                      <a:srgbClr val="2F2B20"/>
                    </a:solidFill>
                  </a:rPr>
                  <a:t>Master method does not apply. Non-polynomial difference between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787CFD8-0CC0-499A-8B83-7C99074F9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981" y="4158456"/>
                <a:ext cx="8362984" cy="381643"/>
              </a:xfrm>
              <a:prstGeom prst="rect">
                <a:avLst/>
              </a:prstGeom>
              <a:blipFill>
                <a:blip r:embed="rId12"/>
                <a:stretch>
                  <a:fillRect l="-656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A0D20C-4FA0-46EF-9AB5-474FB1AB92DA}"/>
                  </a:ext>
                </a:extLst>
              </p:cNvPr>
              <p:cNvSpPr/>
              <p:nvPr/>
            </p:nvSpPr>
            <p:spPr>
              <a:xfrm>
                <a:off x="2742981" y="4575433"/>
                <a:ext cx="7026091" cy="464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en-US" dirty="0"/>
                  <a:t>The difference must be </a:t>
                </a:r>
                <a:r>
                  <a:rPr lang="en-US" altLang="en-US" dirty="0" err="1"/>
                  <a:t>polynomially</a:t>
                </a:r>
                <a:r>
                  <a:rPr lang="en-US" altLang="en-US" dirty="0"/>
                  <a:t> larger 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A0D20C-4FA0-46EF-9AB5-474FB1AB9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981" y="4575433"/>
                <a:ext cx="7026091" cy="464166"/>
              </a:xfrm>
              <a:prstGeom prst="rect">
                <a:avLst/>
              </a:prstGeom>
              <a:blipFill>
                <a:blip r:embed="rId13"/>
                <a:stretch>
                  <a:fillRect l="-781" r="-52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66E2277-8D5E-4FCD-A84A-B70EA6734497}"/>
              </a:ext>
            </a:extLst>
          </p:cNvPr>
          <p:cNvSpPr/>
          <p:nvPr/>
        </p:nvSpPr>
        <p:spPr>
          <a:xfrm>
            <a:off x="4359994" y="3701960"/>
            <a:ext cx="30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Seems like case 3 should apply.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447375-83D9-4698-A36E-6CE583E963B5}"/>
                  </a:ext>
                </a:extLst>
              </p:cNvPr>
              <p:cNvSpPr/>
              <p:nvPr/>
            </p:nvSpPr>
            <p:spPr>
              <a:xfrm>
                <a:off x="2757707" y="5145957"/>
                <a:ext cx="5534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dirty="0">
                    <a:sym typeface="Symbol" panose="05050102010706020507" pitchFamily="18" charset="2"/>
                  </a:rPr>
                  <a:t>In this case the difference is only larger by a factor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447375-83D9-4698-A36E-6CE583E96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07" y="5145957"/>
                <a:ext cx="5534400" cy="369332"/>
              </a:xfrm>
              <a:prstGeom prst="rect">
                <a:avLst/>
              </a:prstGeom>
              <a:blipFill>
                <a:blip r:embed="rId14"/>
                <a:stretch>
                  <a:fillRect l="-88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4592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6" grpId="0"/>
      <p:bldP spid="8" grpId="0"/>
      <p:bldP spid="14" grpId="0"/>
      <p:bldP spid="11" grpId="0"/>
      <p:bldP spid="12" grpId="0"/>
      <p:bldP spid="2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2535" y="381000"/>
            <a:ext cx="910331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 spc="-100" dirty="0">
                <a:solidFill>
                  <a:srgbClr val="675E47"/>
                </a:solidFill>
                <a:latin typeface="Cambria"/>
              </a:rPr>
              <a:t>Practice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37384" y="3400271"/>
                <a:ext cx="3837625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84" y="3400271"/>
                <a:ext cx="3837625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AD5E2A3-5C04-4ABE-BD48-E0BBC201FF95}"/>
              </a:ext>
            </a:extLst>
          </p:cNvPr>
          <p:cNvSpPr txBox="1"/>
          <p:nvPr/>
        </p:nvSpPr>
        <p:spPr>
          <a:xfrm>
            <a:off x="1256929" y="1456578"/>
            <a:ext cx="852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F2B20"/>
                </a:solidFill>
              </a:rPr>
              <a:t>Solve the following recurrences using the Master Method.</a:t>
            </a:r>
            <a:endParaRPr lang="en-US" dirty="0">
              <a:solidFill>
                <a:srgbClr val="2F2B2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BA2D4-E7A0-4DD2-B9F8-EE697E8BC079}"/>
                  </a:ext>
                </a:extLst>
              </p:cNvPr>
              <p:cNvSpPr/>
              <p:nvPr/>
            </p:nvSpPr>
            <p:spPr>
              <a:xfrm>
                <a:off x="1537384" y="4168752"/>
                <a:ext cx="2292913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)=3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BA2D4-E7A0-4DD2-B9F8-EE697E8BC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84" y="4168752"/>
                <a:ext cx="2292913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9690D3-9D79-4FF0-8D12-AD3700162214}"/>
                  </a:ext>
                </a:extLst>
              </p:cNvPr>
              <p:cNvSpPr/>
              <p:nvPr/>
            </p:nvSpPr>
            <p:spPr>
              <a:xfrm>
                <a:off x="1537385" y="2764326"/>
                <a:ext cx="2292913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)=16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9690D3-9D79-4FF0-8D12-AD3700162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85" y="2764326"/>
                <a:ext cx="2292913" cy="582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2865DD0-5EC1-4638-A8B5-930606974FDB}"/>
                  </a:ext>
                </a:extLst>
              </p:cNvPr>
              <p:cNvSpPr/>
              <p:nvPr/>
            </p:nvSpPr>
            <p:spPr>
              <a:xfrm>
                <a:off x="1537384" y="4869790"/>
                <a:ext cx="2292913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)=3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2865DD0-5EC1-4638-A8B5-930606974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84" y="4869790"/>
                <a:ext cx="2292913" cy="5821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C5B3EB0-82F7-4172-A63C-3A4ECE4928EF}"/>
                  </a:ext>
                </a:extLst>
              </p:cNvPr>
              <p:cNvSpPr/>
              <p:nvPr/>
            </p:nvSpPr>
            <p:spPr>
              <a:xfrm>
                <a:off x="1537385" y="2063288"/>
                <a:ext cx="2292913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)=3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C5B3EB0-82F7-4172-A63C-3A4ECE492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85" y="2063288"/>
                <a:ext cx="2292913" cy="5821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804FE4-EC28-45D9-95B4-8317D5A581C2}"/>
                  </a:ext>
                </a:extLst>
              </p:cNvPr>
              <p:cNvSpPr/>
              <p:nvPr/>
            </p:nvSpPr>
            <p:spPr>
              <a:xfrm>
                <a:off x="1537383" y="5570828"/>
                <a:ext cx="2292913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)=16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804FE4-EC28-45D9-95B4-8317D5A58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83" y="5570828"/>
                <a:ext cx="2292913" cy="5821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E0F9562-41BF-44EF-B32F-D8015D2E9A15}"/>
                  </a:ext>
                </a:extLst>
              </p:cNvPr>
              <p:cNvSpPr/>
              <p:nvPr/>
            </p:nvSpPr>
            <p:spPr>
              <a:xfrm>
                <a:off x="4713868" y="2063287"/>
                <a:ext cx="2292913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E0F9562-41BF-44EF-B32F-D8015D2E9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68" y="2063287"/>
                <a:ext cx="2292913" cy="5821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0D719B1-5B42-4AF8-8600-4EEE85B628DC}"/>
                  </a:ext>
                </a:extLst>
              </p:cNvPr>
              <p:cNvSpPr/>
              <p:nvPr/>
            </p:nvSpPr>
            <p:spPr>
              <a:xfrm>
                <a:off x="4713868" y="2767524"/>
                <a:ext cx="2441858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)=2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0.51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0D719B1-5B42-4AF8-8600-4EEE85B62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68" y="2767524"/>
                <a:ext cx="2441858" cy="5821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7113FF-4FE9-4057-B183-963D77495342}"/>
                  </a:ext>
                </a:extLst>
              </p:cNvPr>
              <p:cNvSpPr/>
              <p:nvPr/>
            </p:nvSpPr>
            <p:spPr>
              <a:xfrm>
                <a:off x="4713867" y="3471761"/>
                <a:ext cx="2292913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)=4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7113FF-4FE9-4057-B183-963D77495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67" y="3471761"/>
                <a:ext cx="2292913" cy="5821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77573B-D24F-4485-8E3C-0C087FA6747D}"/>
                  </a:ext>
                </a:extLst>
              </p:cNvPr>
              <p:cNvSpPr/>
              <p:nvPr/>
            </p:nvSpPr>
            <p:spPr>
              <a:xfrm>
                <a:off x="4713867" y="4185239"/>
                <a:ext cx="2292913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)=3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477573B-D24F-4485-8E3C-0C087FA67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67" y="4185239"/>
                <a:ext cx="2292913" cy="5821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BB6BA18-06B5-4425-BF2F-F8F98F3F2639}"/>
                  </a:ext>
                </a:extLst>
              </p:cNvPr>
              <p:cNvSpPr/>
              <p:nvPr/>
            </p:nvSpPr>
            <p:spPr>
              <a:xfrm>
                <a:off x="7890349" y="4869790"/>
                <a:ext cx="2603784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BB6BA18-06B5-4425-BF2F-F8F98F3F2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349" y="4869790"/>
                <a:ext cx="2603784" cy="5821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062A1A8-531B-4D74-B043-0750513233D4}"/>
                  </a:ext>
                </a:extLst>
              </p:cNvPr>
              <p:cNvSpPr/>
              <p:nvPr/>
            </p:nvSpPr>
            <p:spPr>
              <a:xfrm>
                <a:off x="7890349" y="5570828"/>
                <a:ext cx="2765708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64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062A1A8-531B-4D74-B043-075051323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349" y="5570828"/>
                <a:ext cx="2765708" cy="5821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AFDDABB-5B3A-46E5-9CED-563D6A5B7DE8}"/>
                  </a:ext>
                </a:extLst>
              </p:cNvPr>
              <p:cNvSpPr/>
              <p:nvPr/>
            </p:nvSpPr>
            <p:spPr>
              <a:xfrm>
                <a:off x="7890351" y="2063287"/>
                <a:ext cx="2292913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)=4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AFDDABB-5B3A-46E5-9CED-563D6A5B7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351" y="2063287"/>
                <a:ext cx="2292913" cy="5821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63373BB-BC7C-451D-AB1A-B8438FC48149}"/>
                  </a:ext>
                </a:extLst>
              </p:cNvPr>
              <p:cNvSpPr/>
              <p:nvPr/>
            </p:nvSpPr>
            <p:spPr>
              <a:xfrm>
                <a:off x="7890350" y="2760938"/>
                <a:ext cx="2292913" cy="624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)=4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en-US" b="0" i="0" smtClean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63373BB-BC7C-451D-AB1A-B8438FC48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350" y="2760938"/>
                <a:ext cx="2292913" cy="6248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436A6E8-CF0D-4A80-9F87-758362EE590E}"/>
                  </a:ext>
                </a:extLst>
              </p:cNvPr>
              <p:cNvSpPr/>
              <p:nvPr/>
            </p:nvSpPr>
            <p:spPr>
              <a:xfrm>
                <a:off x="7890349" y="3445186"/>
                <a:ext cx="2503876" cy="618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)=0.5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436A6E8-CF0D-4A80-9F87-758362EE5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349" y="3445186"/>
                <a:ext cx="2503876" cy="6186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CE2539-A869-4A1D-B014-1045DBD39F81}"/>
                  </a:ext>
                </a:extLst>
              </p:cNvPr>
              <p:cNvSpPr/>
              <p:nvPr/>
            </p:nvSpPr>
            <p:spPr>
              <a:xfrm>
                <a:off x="4713866" y="4869790"/>
                <a:ext cx="2503876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CE2539-A869-4A1D-B014-1045DBD39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66" y="4869790"/>
                <a:ext cx="2503876" cy="58214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B4CF28D-009D-4543-809E-C3319E48E3F1}"/>
                  </a:ext>
                </a:extLst>
              </p:cNvPr>
              <p:cNvSpPr/>
              <p:nvPr/>
            </p:nvSpPr>
            <p:spPr>
              <a:xfrm>
                <a:off x="4713866" y="5574490"/>
                <a:ext cx="2292913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)=2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B4CF28D-009D-4543-809E-C3319E48E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66" y="5574490"/>
                <a:ext cx="2292913" cy="58214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644458D-B5C3-4637-BB99-5DC8CAE64BC2}"/>
                  </a:ext>
                </a:extLst>
              </p:cNvPr>
              <p:cNvSpPr/>
              <p:nvPr/>
            </p:nvSpPr>
            <p:spPr>
              <a:xfrm>
                <a:off x="7890349" y="4168751"/>
                <a:ext cx="2765708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en-US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+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2F2B2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644458D-B5C3-4637-BB99-5DC8CAE64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349" y="4168751"/>
                <a:ext cx="2765708" cy="58214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0A9B6D24-E731-46A5-9C44-5994560F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pPr lvl="0"/>
            <a:fld id="{3485D9CA-6DAA-4C3C-A3E2-EDEA918D5F89}" type="slidenum">
              <a:rPr lang="en-US" noProof="0"/>
              <a:pPr lvl="0"/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544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0940-678C-48C1-A679-83300F70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2414016"/>
            <a:ext cx="10160000" cy="198424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9600" dirty="0"/>
              <a:t>THANK YOU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9924BD4-B83F-4DF0-87DA-D59F9AB4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pPr lvl="0"/>
            <a:fld id="{3485D9CA-6DAA-4C3C-A3E2-EDEA918D5F89}" type="slidenum">
              <a:rPr lang="en-US" noProof="0"/>
              <a:pPr lvl="0"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281" y="1295400"/>
                <a:ext cx="9560923" cy="5257800"/>
              </a:xfrm>
            </p:spPr>
            <p:txBody>
              <a:bodyPr>
                <a:normAutofit/>
              </a:bodyPr>
              <a:lstStyle/>
              <a:p>
                <a:pPr marL="502920" indent="-342900" algn="just">
                  <a:spcBef>
                    <a:spcPts val="0"/>
                  </a:spcBef>
                </a:pPr>
                <a:r>
                  <a:rPr lang="en-US" dirty="0"/>
                  <a:t>Let’s solve the Master Recurrence using the Recurrence Tree Method to see what is going on.</a:t>
                </a: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dirty="0">
                  <a:solidFill>
                    <a:srgbClr val="2F2B20">
                      <a:lumMod val="90000"/>
                      <a:lumOff val="10000"/>
                    </a:srgbClr>
                  </a:solidFill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dirty="0">
                  <a:solidFill>
                    <a:srgbClr val="2F2B20">
                      <a:lumMod val="90000"/>
                      <a:lumOff val="10000"/>
                    </a:srgbClr>
                  </a:solidFill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dirty="0">
                  <a:solidFill>
                    <a:srgbClr val="2F2B20">
                      <a:lumMod val="90000"/>
                      <a:lumOff val="10000"/>
                    </a:srgbClr>
                  </a:solidFill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endParaRPr lang="en-US" altLang="en-US" dirty="0">
                  <a:solidFill>
                    <a:srgbClr val="2F2B20">
                      <a:lumMod val="90000"/>
                      <a:lumOff val="10000"/>
                    </a:srgbClr>
                  </a:solidFill>
                </a:endParaRPr>
              </a:p>
              <a:p>
                <a:pPr marL="502920" indent="-342900" algn="just">
                  <a:spcBef>
                    <a:spcPts val="0"/>
                  </a:spcBef>
                </a:pPr>
                <a:r>
                  <a:rPr lang="en-US" dirty="0">
                    <a:solidFill>
                      <a:srgbClr val="FF0000"/>
                    </a:solidFill>
                  </a:rPr>
                  <a:t>Assumption:</a:t>
                </a:r>
                <a:r>
                  <a:rPr lang="en-US" dirty="0">
                    <a:solidFill>
                      <a:srgbClr val="9CBEBD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exact power of b.</a:t>
                </a:r>
                <a:endParaRPr lang="en-US" dirty="0">
                  <a:solidFill>
                    <a:srgbClr val="2F2B20">
                      <a:lumMod val="90000"/>
                      <a:lumOff val="1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281" y="1295400"/>
                <a:ext cx="9560923" cy="5257800"/>
              </a:xfrm>
              <a:blipFill>
                <a:blip r:embed="rId5"/>
                <a:stretch>
                  <a:fillRect t="-812" r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eaLnBrk="1" hangingPunct="1">
              <a:defRPr/>
            </a:pPr>
            <a:r>
              <a:rPr lang="en-US" sz="4000" spc="-100" dirty="0">
                <a:solidFill>
                  <a:srgbClr val="675E47"/>
                </a:solidFill>
                <a:latin typeface="Cambria"/>
              </a:rPr>
              <a:t>Master Method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70DBD4-7BC0-4DB4-B403-0C5F58D2534F}"/>
                  </a:ext>
                </a:extLst>
              </p:cNvPr>
              <p:cNvSpPr/>
              <p:nvPr/>
            </p:nvSpPr>
            <p:spPr>
              <a:xfrm>
                <a:off x="2787958" y="1989492"/>
                <a:ext cx="5681339" cy="1253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           1        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   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    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  <m:t>𝑎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kumimoji="0" lang="en-US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2F2B2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2F2B2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kumimoji="0" lang="en-US" alt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F2B2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0" lang="en-US" alt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kumimoji="0" lang="en-US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&gt;1,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&gt;1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F2B2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en-US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m:t>is</m:t>
                    </m:r>
                    <m:r>
                      <m:rPr>
                        <m:nor/>
                      </m:rPr>
                      <a:rPr kumimoji="0" lang="en-US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m:t>asymptotically</m:t>
                    </m:r>
                    <m:r>
                      <m:rPr>
                        <m:nor/>
                      </m:rPr>
                      <a:rPr kumimoji="0" lang="en-US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m:t>positive</m:t>
                    </m:r>
                    <m:r>
                      <m:rPr>
                        <m:nor/>
                      </m:rPr>
                      <a:rPr kumimoji="0" lang="en-US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70DBD4-7BC0-4DB4-B403-0C5F58D25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958" y="1989492"/>
                <a:ext cx="5681339" cy="1253613"/>
              </a:xfrm>
              <a:prstGeom prst="rect">
                <a:avLst/>
              </a:prstGeom>
              <a:blipFill>
                <a:blip r:embed="rId6"/>
                <a:stretch>
                  <a:fillRect r="-215" b="-3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607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/>
              <p:nvPr/>
            </p:nvSpPr>
            <p:spPr>
              <a:xfrm>
                <a:off x="1078975" y="1412445"/>
                <a:ext cx="2475618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)=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0" lang="en-US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kumimoji="0" lang="en-US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BB87AD-A130-4F96-B7A6-24D96312A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75" y="1412445"/>
                <a:ext cx="2475618" cy="582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9">
            <a:extLst>
              <a:ext uri="{FF2B5EF4-FFF2-40B4-BE49-F238E27FC236}">
                <a16:creationId xmlns:a16="http://schemas.microsoft.com/office/drawing/2014/main" id="{EABD3BA6-5DFE-453A-8D75-E2C9928E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957" y="1929779"/>
            <a:ext cx="83869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T(n/b)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5FC1A27-86C9-4A27-87EF-25F8A8DE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100" y="1929779"/>
            <a:ext cx="83869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T(n/b)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/>
              <p:nvPr/>
            </p:nvSpPr>
            <p:spPr bwMode="auto">
              <a:xfrm>
                <a:off x="1130905" y="2055569"/>
                <a:ext cx="2615503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A478EFA4-5E23-4D5B-A017-CFCBFEF1D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0905" y="2055569"/>
                <a:ext cx="2615503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9">
            <a:extLst>
              <a:ext uri="{FF2B5EF4-FFF2-40B4-BE49-F238E27FC236}">
                <a16:creationId xmlns:a16="http://schemas.microsoft.com/office/drawing/2014/main" id="{A27AE390-1DA2-4C28-B90A-EC86F1742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197" y="1929779"/>
            <a:ext cx="83869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T(n/b)</a:t>
            </a:r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91798EB2-43DA-4861-B567-802F0EACDE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4659" y="1599195"/>
            <a:ext cx="1469402" cy="3561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577F8A3D-2CA7-4393-BD3C-ED46D828A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1642666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A84F728-B370-42F4-B96D-D7C91D56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258" y="1219200"/>
            <a:ext cx="55335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f(n)</a:t>
            </a:r>
            <a:endParaRPr kumimoji="0" lang="en-US" altLang="en-US" sz="2000" b="0" i="0" u="none" strike="noStrike" kern="1200" cap="none" spc="0" normalizeH="0" baseline="3000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itchFamily="18" charset="0"/>
              <a:ea typeface="ＭＳ Ｐゴシック" pitchFamily="-109" charset="-128"/>
              <a:cs typeface="+mn-cs"/>
            </a:endParaRPr>
          </a:p>
        </p:txBody>
      </p:sp>
      <p:sp>
        <p:nvSpPr>
          <p:cNvPr id="20" name="Line 5">
            <a:extLst>
              <a:ext uri="{FF2B5EF4-FFF2-40B4-BE49-F238E27FC236}">
                <a16:creationId xmlns:a16="http://schemas.microsoft.com/office/drawing/2014/main" id="{37E76326-DC86-4C97-ADB7-A76D8447C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4908" y="1599195"/>
            <a:ext cx="6404" cy="3561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80C4A1F0-303D-43FC-AA50-8D649CA02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5343" y="1759248"/>
                <a:ext cx="620495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 . .</m:t>
                      </m:r>
                    </m:oMath>
                  </m:oMathPara>
                </a14:m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80C4A1F0-303D-43FC-AA50-8D649CA02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5343" y="1759248"/>
                <a:ext cx="62049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4">
            <a:extLst>
              <a:ext uri="{FF2B5EF4-FFF2-40B4-BE49-F238E27FC236}">
                <a16:creationId xmlns:a16="http://schemas.microsoft.com/office/drawing/2014/main" id="{DFE3291F-0C55-4FEB-A859-D0282ABC54A3}"/>
              </a:ext>
            </a:extLst>
          </p:cNvPr>
          <p:cNvSpPr>
            <a:spLocks/>
          </p:cNvSpPr>
          <p:nvPr/>
        </p:nvSpPr>
        <p:spPr bwMode="auto">
          <a:xfrm flipV="1">
            <a:off x="6066910" y="2104400"/>
            <a:ext cx="2368102" cy="356135"/>
          </a:xfrm>
          <a:custGeom>
            <a:avLst/>
            <a:gdLst>
              <a:gd name="T0" fmla="*/ 0 w 37941"/>
              <a:gd name="T1" fmla="*/ 110808 h 21600"/>
              <a:gd name="T2" fmla="*/ 1189038 w 37941"/>
              <a:gd name="T3" fmla="*/ 128725 h 21600"/>
              <a:gd name="T4" fmla="*/ 580150 w 37941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lnTo>
                  <a:pt x="0" y="10470"/>
                </a:lnTo>
                <a:close/>
              </a:path>
            </a:pathLst>
          </a:cu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2DDA875D-6C70-421A-9709-85BE50074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524" y="2404154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06F01118-BB82-43C3-A9C0-C22346C5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</a:t>
            </a:r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7255F3E3-6B16-4FDE-827D-7A2B2B95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116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2" grpId="0" animBg="1"/>
      <p:bldP spid="17" grpId="0" animBg="1"/>
      <p:bldP spid="18" grpId="0" animBg="1"/>
      <p:bldP spid="19" grpId="0" animBg="1"/>
      <p:bldP spid="20" grpId="0" animBg="1"/>
      <p:bldP spid="13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DCCC9788-81AE-400B-905D-2D5F787FAFA0}"/>
                  </a:ext>
                </a:extLst>
              </p:cNvPr>
              <p:cNvSpPr txBox="1"/>
              <p:nvPr/>
            </p:nvSpPr>
            <p:spPr bwMode="auto">
              <a:xfrm>
                <a:off x="1106712" y="2665186"/>
                <a:ext cx="2943977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)+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Object 16">
                <a:extLst>
                  <a:ext uri="{FF2B5EF4-FFF2-40B4-BE49-F238E27FC236}">
                    <a16:creationId xmlns:a16="http://schemas.microsoft.com/office/drawing/2014/main" id="{DCCC9788-81AE-400B-905D-2D5F787F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712" y="2665186"/>
                <a:ext cx="2943977" cy="548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ine 6">
            <a:extLst>
              <a:ext uri="{FF2B5EF4-FFF2-40B4-BE49-F238E27FC236}">
                <a16:creationId xmlns:a16="http://schemas.microsoft.com/office/drawing/2014/main" id="{6626EA66-AC34-4B0D-9469-B23DFB344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1762" y="2319628"/>
            <a:ext cx="286608" cy="464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97EF3928-3F0D-4813-9105-ABCC755EE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8284" y="2322211"/>
            <a:ext cx="341814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C83BD360-E897-4695-A49E-FD4CB803B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1212" y="2319627"/>
            <a:ext cx="0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8AE2B8C7-7E94-44C4-A431-E501CFFB0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8643" y="2801718"/>
                <a:ext cx="2052802" cy="506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𝑇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𝑇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8AE2B8C7-7E94-44C4-A431-E501CFFB0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8643" y="2801718"/>
                <a:ext cx="2052802" cy="506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ine 6">
            <a:extLst>
              <a:ext uri="{FF2B5EF4-FFF2-40B4-BE49-F238E27FC236}">
                <a16:creationId xmlns:a16="http://schemas.microsoft.com/office/drawing/2014/main" id="{50846A01-1003-4B66-9ED7-6924B62644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3814" y="2312753"/>
            <a:ext cx="286608" cy="464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Line 6">
            <a:extLst>
              <a:ext uri="{FF2B5EF4-FFF2-40B4-BE49-F238E27FC236}">
                <a16:creationId xmlns:a16="http://schemas.microsoft.com/office/drawing/2014/main" id="{5BA00F7C-5BF9-40DA-AEE0-4E6B30C55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336" y="2315336"/>
            <a:ext cx="341814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Line 6">
            <a:extLst>
              <a:ext uri="{FF2B5EF4-FFF2-40B4-BE49-F238E27FC236}">
                <a16:creationId xmlns:a16="http://schemas.microsoft.com/office/drawing/2014/main" id="{044BF398-604C-4B57-A055-31DE4F889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264" y="2312752"/>
            <a:ext cx="0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9B6EB5CE-F036-41E7-AF6D-49DC078C8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1926" y="2801718"/>
                <a:ext cx="2052800" cy="506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𝑇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𝑇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48" name="Rectangle 9">
                <a:extLst>
                  <a:ext uri="{FF2B5EF4-FFF2-40B4-BE49-F238E27FC236}">
                    <a16:creationId xmlns:a16="http://schemas.microsoft.com/office/drawing/2014/main" id="{9B6EB5CE-F036-41E7-AF6D-49DC078C8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1926" y="2801718"/>
                <a:ext cx="2052800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ine 6">
            <a:extLst>
              <a:ext uri="{FF2B5EF4-FFF2-40B4-BE49-F238E27FC236}">
                <a16:creationId xmlns:a16="http://schemas.microsoft.com/office/drawing/2014/main" id="{CFECBAC7-D7D1-412A-BA8F-64A1A226B7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94565" y="2319628"/>
            <a:ext cx="286608" cy="464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0093EEC9-905A-4E01-A122-7D94C76E1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1087" y="2322211"/>
            <a:ext cx="341814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3CADE87B-3AD5-490C-8BC0-3573854B2A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54015" y="2319627"/>
            <a:ext cx="0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9">
                <a:extLst>
                  <a:ext uri="{FF2B5EF4-FFF2-40B4-BE49-F238E27FC236}">
                    <a16:creationId xmlns:a16="http://schemas.microsoft.com/office/drawing/2014/main" id="{35D1E3F4-EA9D-4E8D-8C3F-731AE38D3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4726" y="2801718"/>
                <a:ext cx="2052799" cy="506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𝑇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𝑇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𝑇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52" name="Rectangle 9">
                <a:extLst>
                  <a:ext uri="{FF2B5EF4-FFF2-40B4-BE49-F238E27FC236}">
                    <a16:creationId xmlns:a16="http://schemas.microsoft.com/office/drawing/2014/main" id="{35D1E3F4-EA9D-4E8D-8C3F-731AE38D3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4726" y="2801718"/>
                <a:ext cx="2052799" cy="506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46CC362-EC82-4A79-8678-8B6D2193E536}"/>
                  </a:ext>
                </a:extLst>
              </p:cNvPr>
              <p:cNvSpPr/>
              <p:nvPr/>
            </p:nvSpPr>
            <p:spPr>
              <a:xfrm>
                <a:off x="1078975" y="1412445"/>
                <a:ext cx="2475618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)=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0" lang="en-US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kumimoji="0" lang="en-US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46CC362-EC82-4A79-8678-8B6D2193E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75" y="1412445"/>
                <a:ext cx="2475618" cy="5821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15">
                <a:extLst>
                  <a:ext uri="{FF2B5EF4-FFF2-40B4-BE49-F238E27FC236}">
                    <a16:creationId xmlns:a16="http://schemas.microsoft.com/office/drawing/2014/main" id="{03E47AE8-901D-4884-9E93-12DF781BB8A2}"/>
                  </a:ext>
                </a:extLst>
              </p:cNvPr>
              <p:cNvSpPr txBox="1"/>
              <p:nvPr/>
            </p:nvSpPr>
            <p:spPr bwMode="auto">
              <a:xfrm>
                <a:off x="1130905" y="2055569"/>
                <a:ext cx="2615503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Object 15">
                <a:extLst>
                  <a:ext uri="{FF2B5EF4-FFF2-40B4-BE49-F238E27FC236}">
                    <a16:creationId xmlns:a16="http://schemas.microsoft.com/office/drawing/2014/main" id="{03E47AE8-901D-4884-9E93-12DF781BB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0905" y="2055569"/>
                <a:ext cx="2615503" cy="5486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9">
            <a:extLst>
              <a:ext uri="{FF2B5EF4-FFF2-40B4-BE49-F238E27FC236}">
                <a16:creationId xmlns:a16="http://schemas.microsoft.com/office/drawing/2014/main" id="{BEC0003C-5160-4974-8BEF-062D41DE7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238" y="1929779"/>
            <a:ext cx="75212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f(n/b)</a:t>
            </a: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27990AA0-0657-4828-926B-99E47018F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381" y="1929779"/>
            <a:ext cx="75212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f(n/b)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48D2D770-8F08-4877-8452-75A05171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478" y="1929779"/>
            <a:ext cx="75212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f(n/b)</a:t>
            </a:r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199EFA5D-10E3-455E-90F7-54EC932094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4659" y="1599195"/>
            <a:ext cx="1469402" cy="3561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Line 6">
            <a:extLst>
              <a:ext uri="{FF2B5EF4-FFF2-40B4-BE49-F238E27FC236}">
                <a16:creationId xmlns:a16="http://schemas.microsoft.com/office/drawing/2014/main" id="{7D492DD3-9CFF-4F2F-8554-B0510EB28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1642666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DE4EECAD-5127-4B9F-B6EB-B290957F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258" y="1219200"/>
            <a:ext cx="55335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f(n)</a:t>
            </a:r>
            <a:endParaRPr kumimoji="0" lang="en-US" altLang="en-US" sz="2000" b="0" i="0" u="none" strike="noStrike" kern="1200" cap="none" spc="0" normalizeH="0" baseline="3000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itchFamily="18" charset="0"/>
              <a:ea typeface="ＭＳ Ｐゴシック" pitchFamily="-109" charset="-128"/>
              <a:cs typeface="+mn-cs"/>
            </a:endParaRPr>
          </a:p>
        </p:txBody>
      </p:sp>
      <p:sp>
        <p:nvSpPr>
          <p:cNvPr id="54" name="Line 5">
            <a:extLst>
              <a:ext uri="{FF2B5EF4-FFF2-40B4-BE49-F238E27FC236}">
                <a16:creationId xmlns:a16="http://schemas.microsoft.com/office/drawing/2014/main" id="{46F0BABE-70E2-4003-A5CA-69F8E2D0F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4908" y="1599195"/>
            <a:ext cx="6404" cy="3561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9">
                <a:extLst>
                  <a:ext uri="{FF2B5EF4-FFF2-40B4-BE49-F238E27FC236}">
                    <a16:creationId xmlns:a16="http://schemas.microsoft.com/office/drawing/2014/main" id="{EB9AFE01-D923-4B4D-B450-1786FD644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5343" y="1759248"/>
                <a:ext cx="620495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 . .</m:t>
                      </m:r>
                    </m:oMath>
                  </m:oMathPara>
                </a14:m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55" name="Rectangle 9">
                <a:extLst>
                  <a:ext uri="{FF2B5EF4-FFF2-40B4-BE49-F238E27FC236}">
                    <a16:creationId xmlns:a16="http://schemas.microsoft.com/office/drawing/2014/main" id="{EB9AFE01-D923-4B4D-B450-1786FD644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5343" y="1759248"/>
                <a:ext cx="62049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9">
                <a:extLst>
                  <a:ext uri="{FF2B5EF4-FFF2-40B4-BE49-F238E27FC236}">
                    <a16:creationId xmlns:a16="http://schemas.microsoft.com/office/drawing/2014/main" id="{81406E9D-F6D5-4694-AACE-8A7C229E9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1534" y="2409326"/>
                <a:ext cx="620495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 . .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56" name="Rectangle 9">
                <a:extLst>
                  <a:ext uri="{FF2B5EF4-FFF2-40B4-BE49-F238E27FC236}">
                    <a16:creationId xmlns:a16="http://schemas.microsoft.com/office/drawing/2014/main" id="{81406E9D-F6D5-4694-AACE-8A7C229E9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1534" y="2409326"/>
                <a:ext cx="620495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9">
                <a:extLst>
                  <a:ext uri="{FF2B5EF4-FFF2-40B4-BE49-F238E27FC236}">
                    <a16:creationId xmlns:a16="http://schemas.microsoft.com/office/drawing/2014/main" id="{4445A27D-C678-457C-A6B2-1B9EE0993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4244" y="2409326"/>
                <a:ext cx="620495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 . .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57" name="Rectangle 9">
                <a:extLst>
                  <a:ext uri="{FF2B5EF4-FFF2-40B4-BE49-F238E27FC236}">
                    <a16:creationId xmlns:a16="http://schemas.microsoft.com/office/drawing/2014/main" id="{4445A27D-C678-457C-A6B2-1B9EE0993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4244" y="2409326"/>
                <a:ext cx="620495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9">
                <a:extLst>
                  <a:ext uri="{FF2B5EF4-FFF2-40B4-BE49-F238E27FC236}">
                    <a16:creationId xmlns:a16="http://schemas.microsoft.com/office/drawing/2014/main" id="{DB402F89-5B86-43B9-AD11-C2C7E52D4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7044" y="2409326"/>
                <a:ext cx="620495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 . .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58" name="Rectangle 9">
                <a:extLst>
                  <a:ext uri="{FF2B5EF4-FFF2-40B4-BE49-F238E27FC236}">
                    <a16:creationId xmlns:a16="http://schemas.microsoft.com/office/drawing/2014/main" id="{DB402F89-5B86-43B9-AD11-C2C7E52D4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37044" y="2409326"/>
                <a:ext cx="620495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7">
            <a:extLst>
              <a:ext uri="{FF2B5EF4-FFF2-40B4-BE49-F238E27FC236}">
                <a16:creationId xmlns:a16="http://schemas.microsoft.com/office/drawing/2014/main" id="{6E77A86C-A19B-42DC-BD6D-18A2F4818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</a:t>
            </a:r>
          </a:p>
        </p:txBody>
      </p:sp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0AB0E692-A515-4E14-AC28-C026D876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3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6">
            <a:extLst>
              <a:ext uri="{FF2B5EF4-FFF2-40B4-BE49-F238E27FC236}">
                <a16:creationId xmlns:a16="http://schemas.microsoft.com/office/drawing/2014/main" id="{6626EA66-AC34-4B0D-9469-B23DFB344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1762" y="2319628"/>
            <a:ext cx="286608" cy="464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97EF3928-3F0D-4813-9105-ABCC755EE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8284" y="2322211"/>
            <a:ext cx="341814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C83BD360-E897-4695-A49E-FD4CB803B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1212" y="2319627"/>
            <a:ext cx="0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8AE2B8C7-7E94-44C4-A431-E501CFFB0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1661" y="2818288"/>
                <a:ext cx="2364144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  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  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8AE2B8C7-7E94-44C4-A431-E501CFFB0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1661" y="2818288"/>
                <a:ext cx="2364144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ine 6">
            <a:extLst>
              <a:ext uri="{FF2B5EF4-FFF2-40B4-BE49-F238E27FC236}">
                <a16:creationId xmlns:a16="http://schemas.microsoft.com/office/drawing/2014/main" id="{50846A01-1003-4B66-9ED7-6924B62644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3814" y="2312753"/>
            <a:ext cx="286608" cy="464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Line 6">
            <a:extLst>
              <a:ext uri="{FF2B5EF4-FFF2-40B4-BE49-F238E27FC236}">
                <a16:creationId xmlns:a16="http://schemas.microsoft.com/office/drawing/2014/main" id="{5BA00F7C-5BF9-40DA-AEE0-4E6B30C55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336" y="2315336"/>
            <a:ext cx="341814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Line 6">
            <a:extLst>
              <a:ext uri="{FF2B5EF4-FFF2-40B4-BE49-F238E27FC236}">
                <a16:creationId xmlns:a16="http://schemas.microsoft.com/office/drawing/2014/main" id="{044BF398-604C-4B57-A055-31DE4F889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264" y="2312752"/>
            <a:ext cx="0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CFECBAC7-D7D1-412A-BA8F-64A1A226B7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94565" y="2319628"/>
            <a:ext cx="286608" cy="464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0093EEC9-905A-4E01-A122-7D94C76E1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1087" y="2322211"/>
            <a:ext cx="341814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3CADE87B-3AD5-490C-8BC0-3573854B2A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54015" y="2319627"/>
            <a:ext cx="0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18">
                <a:extLst>
                  <a:ext uri="{FF2B5EF4-FFF2-40B4-BE49-F238E27FC236}">
                    <a16:creationId xmlns:a16="http://schemas.microsoft.com/office/drawing/2014/main" id="{700BC53C-BA4F-4A85-8B1C-54DA8456FA6E}"/>
                  </a:ext>
                </a:extLst>
              </p:cNvPr>
              <p:cNvSpPr txBox="1"/>
              <p:nvPr/>
            </p:nvSpPr>
            <p:spPr bwMode="auto">
              <a:xfrm>
                <a:off x="1113600" y="3276667"/>
                <a:ext cx="1578444" cy="5362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Object 18">
                <a:extLst>
                  <a:ext uri="{FF2B5EF4-FFF2-40B4-BE49-F238E27FC236}">
                    <a16:creationId xmlns:a16="http://schemas.microsoft.com/office/drawing/2014/main" id="{700BC53C-BA4F-4A85-8B1C-54DA8456F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3600" y="3276667"/>
                <a:ext cx="1578444" cy="5362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193843C-E9CF-4B12-AD96-18466E97DCF8}"/>
              </a:ext>
            </a:extLst>
          </p:cNvPr>
          <p:cNvGrpSpPr/>
          <p:nvPr/>
        </p:nvGrpSpPr>
        <p:grpSpPr>
          <a:xfrm>
            <a:off x="4322212" y="3280179"/>
            <a:ext cx="442830" cy="462032"/>
            <a:chOff x="4312051" y="3499950"/>
            <a:chExt cx="442830" cy="462032"/>
          </a:xfrm>
        </p:grpSpPr>
        <p:sp>
          <p:nvSpPr>
            <p:cNvPr id="56" name="Line 6">
              <a:extLst>
                <a:ext uri="{FF2B5EF4-FFF2-40B4-BE49-F238E27FC236}">
                  <a16:creationId xmlns:a16="http://schemas.microsoft.com/office/drawing/2014/main" id="{B3A15DF2-A302-4E28-92E1-1ACBC4D01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Line 6">
              <a:extLst>
                <a:ext uri="{FF2B5EF4-FFF2-40B4-BE49-F238E27FC236}">
                  <a16:creationId xmlns:a16="http://schemas.microsoft.com/office/drawing/2014/main" id="{5CD0E99E-A3FB-4665-92C2-B0510641D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Line 6">
              <a:extLst>
                <a:ext uri="{FF2B5EF4-FFF2-40B4-BE49-F238E27FC236}">
                  <a16:creationId xmlns:a16="http://schemas.microsoft.com/office/drawing/2014/main" id="{3AAA8E80-AA04-46EA-A763-2A7EB5AED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AA8F65-FB96-46E4-AED4-43C57F66B863}"/>
              </a:ext>
            </a:extLst>
          </p:cNvPr>
          <p:cNvGrpSpPr/>
          <p:nvPr/>
        </p:nvGrpSpPr>
        <p:grpSpPr>
          <a:xfrm>
            <a:off x="4985532" y="3280179"/>
            <a:ext cx="442830" cy="462032"/>
            <a:chOff x="4312051" y="3499950"/>
            <a:chExt cx="442830" cy="462032"/>
          </a:xfrm>
        </p:grpSpPr>
        <p:sp>
          <p:nvSpPr>
            <p:cNvPr id="60" name="Line 6">
              <a:extLst>
                <a:ext uri="{FF2B5EF4-FFF2-40B4-BE49-F238E27FC236}">
                  <a16:creationId xmlns:a16="http://schemas.microsoft.com/office/drawing/2014/main" id="{D5ED3A4C-B04D-4286-B5EA-7BB67335AF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Line 6">
              <a:extLst>
                <a:ext uri="{FF2B5EF4-FFF2-40B4-BE49-F238E27FC236}">
                  <a16:creationId xmlns:a16="http://schemas.microsoft.com/office/drawing/2014/main" id="{A57E3632-D8C7-4923-8241-D9AD748F5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Line 6">
              <a:extLst>
                <a:ext uri="{FF2B5EF4-FFF2-40B4-BE49-F238E27FC236}">
                  <a16:creationId xmlns:a16="http://schemas.microsoft.com/office/drawing/2014/main" id="{E27D19D7-5AD2-4D5A-96AA-F71C19805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E1DE83-1FD6-43EB-98D8-CD362F3EFFE0}"/>
              </a:ext>
            </a:extLst>
          </p:cNvPr>
          <p:cNvGrpSpPr/>
          <p:nvPr/>
        </p:nvGrpSpPr>
        <p:grpSpPr>
          <a:xfrm>
            <a:off x="5648853" y="3280179"/>
            <a:ext cx="442830" cy="462032"/>
            <a:chOff x="4312051" y="3499950"/>
            <a:chExt cx="442830" cy="462032"/>
          </a:xfrm>
        </p:grpSpPr>
        <p:sp>
          <p:nvSpPr>
            <p:cNvPr id="64" name="Line 6">
              <a:extLst>
                <a:ext uri="{FF2B5EF4-FFF2-40B4-BE49-F238E27FC236}">
                  <a16:creationId xmlns:a16="http://schemas.microsoft.com/office/drawing/2014/main" id="{82177006-3329-4162-A74D-CA36953C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Line 6">
              <a:extLst>
                <a:ext uri="{FF2B5EF4-FFF2-40B4-BE49-F238E27FC236}">
                  <a16:creationId xmlns:a16="http://schemas.microsoft.com/office/drawing/2014/main" id="{8D8C397C-0607-44B3-B475-03AF56F9B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Line 6">
              <a:extLst>
                <a:ext uri="{FF2B5EF4-FFF2-40B4-BE49-F238E27FC236}">
                  <a16:creationId xmlns:a16="http://schemas.microsoft.com/office/drawing/2014/main" id="{E7E9F8FE-0D4E-426D-8497-AC0FFF924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E17F044-298F-4673-A66F-0A6DDC7EC22E}"/>
              </a:ext>
            </a:extLst>
          </p:cNvPr>
          <p:cNvGrpSpPr/>
          <p:nvPr/>
        </p:nvGrpSpPr>
        <p:grpSpPr>
          <a:xfrm>
            <a:off x="6409508" y="3280179"/>
            <a:ext cx="442830" cy="462032"/>
            <a:chOff x="4312051" y="3499950"/>
            <a:chExt cx="442830" cy="462032"/>
          </a:xfrm>
        </p:grpSpPr>
        <p:sp>
          <p:nvSpPr>
            <p:cNvPr id="68" name="Line 6">
              <a:extLst>
                <a:ext uri="{FF2B5EF4-FFF2-40B4-BE49-F238E27FC236}">
                  <a16:creationId xmlns:a16="http://schemas.microsoft.com/office/drawing/2014/main" id="{6C0B3A1F-FDB5-4884-8EE4-FB8E10287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Line 6">
              <a:extLst>
                <a:ext uri="{FF2B5EF4-FFF2-40B4-BE49-F238E27FC236}">
                  <a16:creationId xmlns:a16="http://schemas.microsoft.com/office/drawing/2014/main" id="{92C295C6-FD8D-4444-98F4-A7C333F91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Line 6">
              <a:extLst>
                <a:ext uri="{FF2B5EF4-FFF2-40B4-BE49-F238E27FC236}">
                  <a16:creationId xmlns:a16="http://schemas.microsoft.com/office/drawing/2014/main" id="{72187AC9-A9D3-4054-AAB7-648471417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CBFC699-9CE3-41BC-8224-4E5ABDE1729E}"/>
              </a:ext>
            </a:extLst>
          </p:cNvPr>
          <p:cNvGrpSpPr/>
          <p:nvPr/>
        </p:nvGrpSpPr>
        <p:grpSpPr>
          <a:xfrm>
            <a:off x="7072828" y="3280179"/>
            <a:ext cx="442830" cy="462032"/>
            <a:chOff x="4312051" y="3499950"/>
            <a:chExt cx="442830" cy="462032"/>
          </a:xfrm>
        </p:grpSpPr>
        <p:sp>
          <p:nvSpPr>
            <p:cNvPr id="72" name="Line 6">
              <a:extLst>
                <a:ext uri="{FF2B5EF4-FFF2-40B4-BE49-F238E27FC236}">
                  <a16:creationId xmlns:a16="http://schemas.microsoft.com/office/drawing/2014/main" id="{692AA3C0-472C-4DEE-AD2E-E7BC7F862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Line 6">
              <a:extLst>
                <a:ext uri="{FF2B5EF4-FFF2-40B4-BE49-F238E27FC236}">
                  <a16:creationId xmlns:a16="http://schemas.microsoft.com/office/drawing/2014/main" id="{7CCFF73B-8A03-47A8-885D-2D297EDFE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Line 6">
              <a:extLst>
                <a:ext uri="{FF2B5EF4-FFF2-40B4-BE49-F238E27FC236}">
                  <a16:creationId xmlns:a16="http://schemas.microsoft.com/office/drawing/2014/main" id="{26E474A3-E9CD-428F-8DB0-289FD8EAE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9CE427-2163-4B63-8700-31AF86A9957B}"/>
              </a:ext>
            </a:extLst>
          </p:cNvPr>
          <p:cNvGrpSpPr/>
          <p:nvPr/>
        </p:nvGrpSpPr>
        <p:grpSpPr>
          <a:xfrm>
            <a:off x="7736149" y="3280179"/>
            <a:ext cx="442830" cy="462032"/>
            <a:chOff x="4312051" y="3499950"/>
            <a:chExt cx="442830" cy="462032"/>
          </a:xfrm>
        </p:grpSpPr>
        <p:sp>
          <p:nvSpPr>
            <p:cNvPr id="76" name="Line 6">
              <a:extLst>
                <a:ext uri="{FF2B5EF4-FFF2-40B4-BE49-F238E27FC236}">
                  <a16:creationId xmlns:a16="http://schemas.microsoft.com/office/drawing/2014/main" id="{9E699831-D4B1-4920-9D96-AC6260762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Line 6">
              <a:extLst>
                <a:ext uri="{FF2B5EF4-FFF2-40B4-BE49-F238E27FC236}">
                  <a16:creationId xmlns:a16="http://schemas.microsoft.com/office/drawing/2014/main" id="{FBB45054-7A9F-44DD-AF43-BE0D2E882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Line 6">
              <a:extLst>
                <a:ext uri="{FF2B5EF4-FFF2-40B4-BE49-F238E27FC236}">
                  <a16:creationId xmlns:a16="http://schemas.microsoft.com/office/drawing/2014/main" id="{249D09C3-7D15-487D-9643-AB3F0E6A7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11FE853-214B-4957-A37A-C93792A0C44E}"/>
              </a:ext>
            </a:extLst>
          </p:cNvPr>
          <p:cNvGrpSpPr/>
          <p:nvPr/>
        </p:nvGrpSpPr>
        <p:grpSpPr>
          <a:xfrm>
            <a:off x="8492436" y="3280179"/>
            <a:ext cx="442830" cy="462032"/>
            <a:chOff x="4312051" y="3499950"/>
            <a:chExt cx="442830" cy="462032"/>
          </a:xfrm>
        </p:grpSpPr>
        <p:sp>
          <p:nvSpPr>
            <p:cNvPr id="80" name="Line 6">
              <a:extLst>
                <a:ext uri="{FF2B5EF4-FFF2-40B4-BE49-F238E27FC236}">
                  <a16:creationId xmlns:a16="http://schemas.microsoft.com/office/drawing/2014/main" id="{77D5BBE8-52F4-4A2E-9F5D-4ED0A706B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Line 6">
              <a:extLst>
                <a:ext uri="{FF2B5EF4-FFF2-40B4-BE49-F238E27FC236}">
                  <a16:creationId xmlns:a16="http://schemas.microsoft.com/office/drawing/2014/main" id="{9D612D88-ABB1-4C7F-869B-CB57EA87C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Line 6">
              <a:extLst>
                <a:ext uri="{FF2B5EF4-FFF2-40B4-BE49-F238E27FC236}">
                  <a16:creationId xmlns:a16="http://schemas.microsoft.com/office/drawing/2014/main" id="{7F7B8BCB-AAF9-48E2-ABE1-F3E886580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F9CF199-CBE7-4B32-B49D-243832457D15}"/>
              </a:ext>
            </a:extLst>
          </p:cNvPr>
          <p:cNvGrpSpPr/>
          <p:nvPr/>
        </p:nvGrpSpPr>
        <p:grpSpPr>
          <a:xfrm>
            <a:off x="9155756" y="3280179"/>
            <a:ext cx="442830" cy="462032"/>
            <a:chOff x="4312051" y="3499950"/>
            <a:chExt cx="442830" cy="462032"/>
          </a:xfrm>
        </p:grpSpPr>
        <p:sp>
          <p:nvSpPr>
            <p:cNvPr id="84" name="Line 6">
              <a:extLst>
                <a:ext uri="{FF2B5EF4-FFF2-40B4-BE49-F238E27FC236}">
                  <a16:creationId xmlns:a16="http://schemas.microsoft.com/office/drawing/2014/main" id="{BB776749-07B4-4605-BD91-FAEF414E42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Line 6">
              <a:extLst>
                <a:ext uri="{FF2B5EF4-FFF2-40B4-BE49-F238E27FC236}">
                  <a16:creationId xmlns:a16="http://schemas.microsoft.com/office/drawing/2014/main" id="{9014969E-059E-48C4-A8BC-52233699F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Line 6">
              <a:extLst>
                <a:ext uri="{FF2B5EF4-FFF2-40B4-BE49-F238E27FC236}">
                  <a16:creationId xmlns:a16="http://schemas.microsoft.com/office/drawing/2014/main" id="{1ECE7BF4-2938-471A-B7F6-3153C5EDA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09BD5E3-2827-4DB4-87CE-8E2477F105F8}"/>
              </a:ext>
            </a:extLst>
          </p:cNvPr>
          <p:cNvGrpSpPr/>
          <p:nvPr/>
        </p:nvGrpSpPr>
        <p:grpSpPr>
          <a:xfrm>
            <a:off x="9819077" y="3280179"/>
            <a:ext cx="442830" cy="462032"/>
            <a:chOff x="4312051" y="3499950"/>
            <a:chExt cx="442830" cy="462032"/>
          </a:xfrm>
        </p:grpSpPr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0ED7ED22-D053-44AB-97AD-79219BECF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Line 6">
              <a:extLst>
                <a:ext uri="{FF2B5EF4-FFF2-40B4-BE49-F238E27FC236}">
                  <a16:creationId xmlns:a16="http://schemas.microsoft.com/office/drawing/2014/main" id="{865FEDC1-5211-4FD9-AC5B-D1FAFE01A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Line 6">
              <a:extLst>
                <a:ext uri="{FF2B5EF4-FFF2-40B4-BE49-F238E27FC236}">
                  <a16:creationId xmlns:a16="http://schemas.microsoft.com/office/drawing/2014/main" id="{0B66BA02-65FE-4925-87D5-A0AC08BBB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9F3961-A75B-463A-B09D-813FD05B6F86}"/>
              </a:ext>
            </a:extLst>
          </p:cNvPr>
          <p:cNvGrpSpPr/>
          <p:nvPr/>
        </p:nvGrpSpPr>
        <p:grpSpPr>
          <a:xfrm>
            <a:off x="3927370" y="3739592"/>
            <a:ext cx="990027" cy="546436"/>
            <a:chOff x="3937530" y="3955223"/>
            <a:chExt cx="990027" cy="546436"/>
          </a:xfrm>
        </p:grpSpPr>
        <p:sp>
          <p:nvSpPr>
            <p:cNvPr id="91" name="Text Box 29">
              <a:extLst>
                <a:ext uri="{FF2B5EF4-FFF2-40B4-BE49-F238E27FC236}">
                  <a16:creationId xmlns:a16="http://schemas.microsoft.com/office/drawing/2014/main" id="{8AEAB2DA-5F01-4A41-B18A-16BCEDD44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92" name="Text Box 29">
              <a:extLst>
                <a:ext uri="{FF2B5EF4-FFF2-40B4-BE49-F238E27FC236}">
                  <a16:creationId xmlns:a16="http://schemas.microsoft.com/office/drawing/2014/main" id="{0B7C8BED-FE5B-433D-88B2-2645820A3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93" name="Text Box 29">
              <a:extLst>
                <a:ext uri="{FF2B5EF4-FFF2-40B4-BE49-F238E27FC236}">
                  <a16:creationId xmlns:a16="http://schemas.microsoft.com/office/drawing/2014/main" id="{0098AA5E-F1FD-49BA-A7C0-E59AF9FD9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321A9A1-C07B-4785-A4A9-2AEA003491FA}"/>
              </a:ext>
            </a:extLst>
          </p:cNvPr>
          <p:cNvGrpSpPr/>
          <p:nvPr/>
        </p:nvGrpSpPr>
        <p:grpSpPr>
          <a:xfrm>
            <a:off x="4597290" y="3739592"/>
            <a:ext cx="990027" cy="546436"/>
            <a:chOff x="3937530" y="3955223"/>
            <a:chExt cx="990027" cy="546436"/>
          </a:xfrm>
        </p:grpSpPr>
        <p:sp>
          <p:nvSpPr>
            <p:cNvPr id="95" name="Text Box 29">
              <a:extLst>
                <a:ext uri="{FF2B5EF4-FFF2-40B4-BE49-F238E27FC236}">
                  <a16:creationId xmlns:a16="http://schemas.microsoft.com/office/drawing/2014/main" id="{ECF41F0F-0EB7-428F-992F-CEF0F25D1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96" name="Text Box 29">
              <a:extLst>
                <a:ext uri="{FF2B5EF4-FFF2-40B4-BE49-F238E27FC236}">
                  <a16:creationId xmlns:a16="http://schemas.microsoft.com/office/drawing/2014/main" id="{23DDA97C-7172-498A-9A6A-40CC4F23F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97" name="Text Box 29">
              <a:extLst>
                <a:ext uri="{FF2B5EF4-FFF2-40B4-BE49-F238E27FC236}">
                  <a16:creationId xmlns:a16="http://schemas.microsoft.com/office/drawing/2014/main" id="{96D8D261-8428-45AF-85B3-F6971ECCD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13CC567-CE76-4A2E-AFFF-BE3C8D2FF2F4}"/>
              </a:ext>
            </a:extLst>
          </p:cNvPr>
          <p:cNvGrpSpPr/>
          <p:nvPr/>
        </p:nvGrpSpPr>
        <p:grpSpPr>
          <a:xfrm>
            <a:off x="5269489" y="3739592"/>
            <a:ext cx="990027" cy="546436"/>
            <a:chOff x="3937530" y="3955223"/>
            <a:chExt cx="990027" cy="546436"/>
          </a:xfrm>
        </p:grpSpPr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2AF143B1-CD6D-49CE-A4C7-E4775A25F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00" name="Text Box 29">
              <a:extLst>
                <a:ext uri="{FF2B5EF4-FFF2-40B4-BE49-F238E27FC236}">
                  <a16:creationId xmlns:a16="http://schemas.microsoft.com/office/drawing/2014/main" id="{20A4BF2B-762C-4E7F-A960-074D7EE0A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01" name="Text Box 29">
              <a:extLst>
                <a:ext uri="{FF2B5EF4-FFF2-40B4-BE49-F238E27FC236}">
                  <a16:creationId xmlns:a16="http://schemas.microsoft.com/office/drawing/2014/main" id="{AA05B181-3AA5-40C6-BAE2-9B7BC532F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E4725CB-EE45-4D30-A094-7C52E774E8A1}"/>
              </a:ext>
            </a:extLst>
          </p:cNvPr>
          <p:cNvGrpSpPr/>
          <p:nvPr/>
        </p:nvGrpSpPr>
        <p:grpSpPr>
          <a:xfrm>
            <a:off x="6030849" y="3739592"/>
            <a:ext cx="990027" cy="546436"/>
            <a:chOff x="3937530" y="3955223"/>
            <a:chExt cx="990027" cy="546436"/>
          </a:xfrm>
        </p:grpSpPr>
        <p:sp>
          <p:nvSpPr>
            <p:cNvPr id="103" name="Text Box 29">
              <a:extLst>
                <a:ext uri="{FF2B5EF4-FFF2-40B4-BE49-F238E27FC236}">
                  <a16:creationId xmlns:a16="http://schemas.microsoft.com/office/drawing/2014/main" id="{D74FA079-F918-48F5-9915-88B76ED18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04" name="Text Box 29">
              <a:extLst>
                <a:ext uri="{FF2B5EF4-FFF2-40B4-BE49-F238E27FC236}">
                  <a16:creationId xmlns:a16="http://schemas.microsoft.com/office/drawing/2014/main" id="{03B7A880-F149-4079-B70F-25F32F1B8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05" name="Text Box 29">
              <a:extLst>
                <a:ext uri="{FF2B5EF4-FFF2-40B4-BE49-F238E27FC236}">
                  <a16:creationId xmlns:a16="http://schemas.microsoft.com/office/drawing/2014/main" id="{8FE4E721-0264-4A14-AFC2-7304D2920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67A9FC5-1A27-4567-91E3-38FC09C6CC28}"/>
              </a:ext>
            </a:extLst>
          </p:cNvPr>
          <p:cNvGrpSpPr/>
          <p:nvPr/>
        </p:nvGrpSpPr>
        <p:grpSpPr>
          <a:xfrm>
            <a:off x="6697461" y="3729378"/>
            <a:ext cx="990027" cy="546436"/>
            <a:chOff x="3937530" y="3955223"/>
            <a:chExt cx="990027" cy="546436"/>
          </a:xfrm>
        </p:grpSpPr>
        <p:sp>
          <p:nvSpPr>
            <p:cNvPr id="107" name="Text Box 29">
              <a:extLst>
                <a:ext uri="{FF2B5EF4-FFF2-40B4-BE49-F238E27FC236}">
                  <a16:creationId xmlns:a16="http://schemas.microsoft.com/office/drawing/2014/main" id="{7E603644-023B-403C-96CA-116E3D659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08" name="Text Box 29">
              <a:extLst>
                <a:ext uri="{FF2B5EF4-FFF2-40B4-BE49-F238E27FC236}">
                  <a16:creationId xmlns:a16="http://schemas.microsoft.com/office/drawing/2014/main" id="{CB913E68-03AD-4596-A93C-856F47A00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09" name="Text Box 29">
              <a:extLst>
                <a:ext uri="{FF2B5EF4-FFF2-40B4-BE49-F238E27FC236}">
                  <a16:creationId xmlns:a16="http://schemas.microsoft.com/office/drawing/2014/main" id="{0D508323-5F64-434B-BA8F-B3168F5D7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1E935AC-2E1E-474A-A3C7-5AF3E1E48BD4}"/>
              </a:ext>
            </a:extLst>
          </p:cNvPr>
          <p:cNvGrpSpPr/>
          <p:nvPr/>
        </p:nvGrpSpPr>
        <p:grpSpPr>
          <a:xfrm>
            <a:off x="7369660" y="3729378"/>
            <a:ext cx="990027" cy="546436"/>
            <a:chOff x="3937530" y="3955223"/>
            <a:chExt cx="990027" cy="546436"/>
          </a:xfrm>
        </p:grpSpPr>
        <p:sp>
          <p:nvSpPr>
            <p:cNvPr id="111" name="Text Box 29">
              <a:extLst>
                <a:ext uri="{FF2B5EF4-FFF2-40B4-BE49-F238E27FC236}">
                  <a16:creationId xmlns:a16="http://schemas.microsoft.com/office/drawing/2014/main" id="{137AFCF3-0A7B-4087-9E75-340277F04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12" name="Text Box 29">
              <a:extLst>
                <a:ext uri="{FF2B5EF4-FFF2-40B4-BE49-F238E27FC236}">
                  <a16:creationId xmlns:a16="http://schemas.microsoft.com/office/drawing/2014/main" id="{7D5F7D06-4C83-486C-80DE-9926D66E9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13" name="Text Box 29">
              <a:extLst>
                <a:ext uri="{FF2B5EF4-FFF2-40B4-BE49-F238E27FC236}">
                  <a16:creationId xmlns:a16="http://schemas.microsoft.com/office/drawing/2014/main" id="{BB52BCEB-4D9D-4150-B9A4-7BDB341F7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C54AA12-9E17-45B7-95E3-1752B73B9ED9}"/>
              </a:ext>
            </a:extLst>
          </p:cNvPr>
          <p:cNvGrpSpPr/>
          <p:nvPr/>
        </p:nvGrpSpPr>
        <p:grpSpPr>
          <a:xfrm>
            <a:off x="8113371" y="3739592"/>
            <a:ext cx="990027" cy="546436"/>
            <a:chOff x="3937530" y="3955223"/>
            <a:chExt cx="990027" cy="546436"/>
          </a:xfrm>
        </p:grpSpPr>
        <p:sp>
          <p:nvSpPr>
            <p:cNvPr id="115" name="Text Box 29">
              <a:extLst>
                <a:ext uri="{FF2B5EF4-FFF2-40B4-BE49-F238E27FC236}">
                  <a16:creationId xmlns:a16="http://schemas.microsoft.com/office/drawing/2014/main" id="{A7FBBFE6-97E5-4F98-9C6F-86159A99B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16" name="Text Box 29">
              <a:extLst>
                <a:ext uri="{FF2B5EF4-FFF2-40B4-BE49-F238E27FC236}">
                  <a16:creationId xmlns:a16="http://schemas.microsoft.com/office/drawing/2014/main" id="{F4171A45-529B-4A1E-A617-7D0907022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17" name="Text Box 29">
              <a:extLst>
                <a:ext uri="{FF2B5EF4-FFF2-40B4-BE49-F238E27FC236}">
                  <a16:creationId xmlns:a16="http://schemas.microsoft.com/office/drawing/2014/main" id="{B34DB43B-1CED-4CD0-8378-CCE2BD3DD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530562E-1574-4D9A-98F6-D84A237DA85F}"/>
              </a:ext>
            </a:extLst>
          </p:cNvPr>
          <p:cNvGrpSpPr/>
          <p:nvPr/>
        </p:nvGrpSpPr>
        <p:grpSpPr>
          <a:xfrm>
            <a:off x="8779983" y="3729378"/>
            <a:ext cx="990027" cy="546436"/>
            <a:chOff x="3937530" y="3955223"/>
            <a:chExt cx="990027" cy="546436"/>
          </a:xfrm>
        </p:grpSpPr>
        <p:sp>
          <p:nvSpPr>
            <p:cNvPr id="119" name="Text Box 29">
              <a:extLst>
                <a:ext uri="{FF2B5EF4-FFF2-40B4-BE49-F238E27FC236}">
                  <a16:creationId xmlns:a16="http://schemas.microsoft.com/office/drawing/2014/main" id="{3D295ABE-31FB-4A82-8CE9-B5B680281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20" name="Text Box 29">
              <a:extLst>
                <a:ext uri="{FF2B5EF4-FFF2-40B4-BE49-F238E27FC236}">
                  <a16:creationId xmlns:a16="http://schemas.microsoft.com/office/drawing/2014/main" id="{8E5BF382-DDA5-467B-B08D-AC8D427AB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21" name="Text Box 29">
              <a:extLst>
                <a:ext uri="{FF2B5EF4-FFF2-40B4-BE49-F238E27FC236}">
                  <a16:creationId xmlns:a16="http://schemas.microsoft.com/office/drawing/2014/main" id="{EC99E4D0-C3CE-4877-9519-FDBFAC47A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5FA10B1-764D-478B-97BA-4C8DCF7F3CC7}"/>
              </a:ext>
            </a:extLst>
          </p:cNvPr>
          <p:cNvGrpSpPr/>
          <p:nvPr/>
        </p:nvGrpSpPr>
        <p:grpSpPr>
          <a:xfrm>
            <a:off x="9452182" y="3729378"/>
            <a:ext cx="990027" cy="546436"/>
            <a:chOff x="3937530" y="3955223"/>
            <a:chExt cx="990027" cy="546436"/>
          </a:xfrm>
        </p:grpSpPr>
        <p:sp>
          <p:nvSpPr>
            <p:cNvPr id="123" name="Text Box 29">
              <a:extLst>
                <a:ext uri="{FF2B5EF4-FFF2-40B4-BE49-F238E27FC236}">
                  <a16:creationId xmlns:a16="http://schemas.microsoft.com/office/drawing/2014/main" id="{B00A917E-13B0-46A4-92C4-1A023C8BF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24" name="Text Box 29">
              <a:extLst>
                <a:ext uri="{FF2B5EF4-FFF2-40B4-BE49-F238E27FC236}">
                  <a16:creationId xmlns:a16="http://schemas.microsoft.com/office/drawing/2014/main" id="{4FF5B2CD-B4BE-4E2C-83C8-78F4A58DF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25" name="Text Box 29">
              <a:extLst>
                <a:ext uri="{FF2B5EF4-FFF2-40B4-BE49-F238E27FC236}">
                  <a16:creationId xmlns:a16="http://schemas.microsoft.com/office/drawing/2014/main" id="{1CF0D4C4-F728-465A-A370-8CB8BA52A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A0E74BB-03CE-4786-A214-069C0B65ACF1}"/>
              </a:ext>
            </a:extLst>
          </p:cNvPr>
          <p:cNvGrpSpPr/>
          <p:nvPr/>
        </p:nvGrpSpPr>
        <p:grpSpPr>
          <a:xfrm>
            <a:off x="4213302" y="4174984"/>
            <a:ext cx="6168340" cy="400110"/>
            <a:chOff x="4213302" y="4396934"/>
            <a:chExt cx="6168340" cy="400110"/>
          </a:xfrm>
        </p:grpSpPr>
        <p:sp>
          <p:nvSpPr>
            <p:cNvPr id="126" name="Rectangle 39">
              <a:extLst>
                <a:ext uri="{FF2B5EF4-FFF2-40B4-BE49-F238E27FC236}">
                  <a16:creationId xmlns:a16="http://schemas.microsoft.com/office/drawing/2014/main" id="{7E2ABBB6-D9F2-4705-BB1D-9D73DA01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302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27" name="Rectangle 39">
              <a:extLst>
                <a:ext uri="{FF2B5EF4-FFF2-40B4-BE49-F238E27FC236}">
                  <a16:creationId xmlns:a16="http://schemas.microsoft.com/office/drawing/2014/main" id="{EBC6A76F-3524-486A-AEDF-16B6EC752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004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28" name="Rectangle 39">
              <a:extLst>
                <a:ext uri="{FF2B5EF4-FFF2-40B4-BE49-F238E27FC236}">
                  <a16:creationId xmlns:a16="http://schemas.microsoft.com/office/drawing/2014/main" id="{20E7592A-A8D0-427E-B2C9-CBF5D01A5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8649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29" name="Rectangle 39">
              <a:extLst>
                <a:ext uri="{FF2B5EF4-FFF2-40B4-BE49-F238E27FC236}">
                  <a16:creationId xmlns:a16="http://schemas.microsoft.com/office/drawing/2014/main" id="{41808A26-8FAC-4244-9C4B-5DB22788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738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30" name="Rectangle 39">
              <a:extLst>
                <a:ext uri="{FF2B5EF4-FFF2-40B4-BE49-F238E27FC236}">
                  <a16:creationId xmlns:a16="http://schemas.microsoft.com/office/drawing/2014/main" id="{515A3952-6D40-4B1F-B17E-DD896DA25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440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31" name="Rectangle 39">
              <a:extLst>
                <a:ext uri="{FF2B5EF4-FFF2-40B4-BE49-F238E27FC236}">
                  <a16:creationId xmlns:a16="http://schemas.microsoft.com/office/drawing/2014/main" id="{793E35F3-FF60-4E40-BD43-F4E81E192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085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32" name="Rectangle 39">
              <a:extLst>
                <a:ext uri="{FF2B5EF4-FFF2-40B4-BE49-F238E27FC236}">
                  <a16:creationId xmlns:a16="http://schemas.microsoft.com/office/drawing/2014/main" id="{A4417AEB-AF93-4A01-925B-D0B1AB62F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803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33" name="Rectangle 39">
              <a:extLst>
                <a:ext uri="{FF2B5EF4-FFF2-40B4-BE49-F238E27FC236}">
                  <a16:creationId xmlns:a16="http://schemas.microsoft.com/office/drawing/2014/main" id="{78F4B28B-E490-4830-98E7-8E13C55C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3505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34" name="Rectangle 39">
              <a:extLst>
                <a:ext uri="{FF2B5EF4-FFF2-40B4-BE49-F238E27FC236}">
                  <a16:creationId xmlns:a16="http://schemas.microsoft.com/office/drawing/2014/main" id="{8FD3E395-CC09-4242-A248-E0D32717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6150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sp>
        <p:nvSpPr>
          <p:cNvPr id="135" name="Rectangle 23">
            <a:extLst>
              <a:ext uri="{FF2B5EF4-FFF2-40B4-BE49-F238E27FC236}">
                <a16:creationId xmlns:a16="http://schemas.microsoft.com/office/drawing/2014/main" id="{159FF8C9-DD2B-40A3-B52D-9187482BEAD9}"/>
              </a:ext>
            </a:extLst>
          </p:cNvPr>
          <p:cNvSpPr txBox="1">
            <a:spLocks noChangeArrowheads="1"/>
          </p:cNvSpPr>
          <p:nvPr/>
        </p:nvSpPr>
        <p:spPr>
          <a:xfrm>
            <a:off x="908272" y="5429829"/>
            <a:ext cx="2192314" cy="43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9A57C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Cost  =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L</a:t>
            </a:r>
            <a:r>
              <a:rPr kumimoji="0" lang="en-US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+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I</a:t>
            </a:r>
            <a:r>
              <a:rPr kumimoji="0" lang="en-US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bject 18">
                <a:extLst>
                  <a:ext uri="{FF2B5EF4-FFF2-40B4-BE49-F238E27FC236}">
                    <a16:creationId xmlns:a16="http://schemas.microsoft.com/office/drawing/2014/main" id="{299E0894-37DC-440B-B4DA-176D614174DA}"/>
                  </a:ext>
                </a:extLst>
              </p:cNvPr>
              <p:cNvSpPr txBox="1"/>
              <p:nvPr/>
            </p:nvSpPr>
            <p:spPr bwMode="auto">
              <a:xfrm>
                <a:off x="1122102" y="3921172"/>
                <a:ext cx="961435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Object 18">
                <a:extLst>
                  <a:ext uri="{FF2B5EF4-FFF2-40B4-BE49-F238E27FC236}">
                    <a16:creationId xmlns:a16="http://schemas.microsoft.com/office/drawing/2014/main" id="{299E0894-37DC-440B-B4DA-176D61417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2102" y="3921172"/>
                <a:ext cx="96143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Object 18">
                <a:extLst>
                  <a:ext uri="{FF2B5EF4-FFF2-40B4-BE49-F238E27FC236}">
                    <a16:creationId xmlns:a16="http://schemas.microsoft.com/office/drawing/2014/main" id="{CFB9D63D-3A39-4FC5-981B-EB249F56DFA5}"/>
                  </a:ext>
                </a:extLst>
              </p:cNvPr>
              <p:cNvSpPr txBox="1"/>
              <p:nvPr/>
            </p:nvSpPr>
            <p:spPr bwMode="auto">
              <a:xfrm>
                <a:off x="1086590" y="4694351"/>
                <a:ext cx="961436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Object 18">
                <a:extLst>
                  <a:ext uri="{FF2B5EF4-FFF2-40B4-BE49-F238E27FC236}">
                    <a16:creationId xmlns:a16="http://schemas.microsoft.com/office/drawing/2014/main" id="{CFB9D63D-3A39-4FC5-981B-EB249F56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6590" y="4694351"/>
                <a:ext cx="961436" cy="5486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Object 18">
                <a:extLst>
                  <a:ext uri="{FF2B5EF4-FFF2-40B4-BE49-F238E27FC236}">
                    <a16:creationId xmlns:a16="http://schemas.microsoft.com/office/drawing/2014/main" id="{149816DC-DDCC-4647-A479-B5DE9221E9E2}"/>
                  </a:ext>
                </a:extLst>
              </p:cNvPr>
              <p:cNvSpPr txBox="1"/>
              <p:nvPr/>
            </p:nvSpPr>
            <p:spPr bwMode="auto">
              <a:xfrm>
                <a:off x="1103500" y="4304401"/>
                <a:ext cx="1384719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8" name="Object 18">
                <a:extLst>
                  <a:ext uri="{FF2B5EF4-FFF2-40B4-BE49-F238E27FC236}">
                    <a16:creationId xmlns:a16="http://schemas.microsoft.com/office/drawing/2014/main" id="{149816DC-DDCC-4647-A479-B5DE9221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3500" y="4304401"/>
                <a:ext cx="1384719" cy="4001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Object 18">
                <a:extLst>
                  <a:ext uri="{FF2B5EF4-FFF2-40B4-BE49-F238E27FC236}">
                    <a16:creationId xmlns:a16="http://schemas.microsoft.com/office/drawing/2014/main" id="{8DE18685-0E15-491F-B3FA-3AABB8BB3125}"/>
                  </a:ext>
                </a:extLst>
              </p:cNvPr>
              <p:cNvSpPr txBox="1"/>
              <p:nvPr/>
            </p:nvSpPr>
            <p:spPr bwMode="auto">
              <a:xfrm>
                <a:off x="2007386" y="4711847"/>
                <a:ext cx="1186263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⟹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9" name="Object 18">
                <a:extLst>
                  <a:ext uri="{FF2B5EF4-FFF2-40B4-BE49-F238E27FC236}">
                    <a16:creationId xmlns:a16="http://schemas.microsoft.com/office/drawing/2014/main" id="{8DE18685-0E15-491F-B3FA-3AABB8BB3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7386" y="4711847"/>
                <a:ext cx="1186263" cy="5486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Object 18">
                <a:extLst>
                  <a:ext uri="{FF2B5EF4-FFF2-40B4-BE49-F238E27FC236}">
                    <a16:creationId xmlns:a16="http://schemas.microsoft.com/office/drawing/2014/main" id="{6A2C3A02-305C-450F-A283-43302047B59D}"/>
                  </a:ext>
                </a:extLst>
              </p:cNvPr>
              <p:cNvSpPr txBox="1"/>
              <p:nvPr/>
            </p:nvSpPr>
            <p:spPr bwMode="auto">
              <a:xfrm>
                <a:off x="3100586" y="4694351"/>
                <a:ext cx="1091059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⟹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0" name="Object 18">
                <a:extLst>
                  <a:ext uri="{FF2B5EF4-FFF2-40B4-BE49-F238E27FC236}">
                    <a16:creationId xmlns:a16="http://schemas.microsoft.com/office/drawing/2014/main" id="{6A2C3A02-305C-450F-A283-43302047B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0586" y="4694351"/>
                <a:ext cx="1091059" cy="5486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2A6096-1E14-454D-8B52-80763C6DB0AB}"/>
              </a:ext>
            </a:extLst>
          </p:cNvPr>
          <p:cNvCxnSpPr>
            <a:cxnSpLocks/>
          </p:cNvCxnSpPr>
          <p:nvPr/>
        </p:nvCxnSpPr>
        <p:spPr>
          <a:xfrm>
            <a:off x="7821856" y="1465713"/>
            <a:ext cx="24688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996A509-096D-49F1-AC78-F32ADEE58A35}"/>
              </a:ext>
            </a:extLst>
          </p:cNvPr>
          <p:cNvCxnSpPr>
            <a:cxnSpLocks/>
          </p:cNvCxnSpPr>
          <p:nvPr/>
        </p:nvCxnSpPr>
        <p:spPr>
          <a:xfrm>
            <a:off x="9748053" y="2142972"/>
            <a:ext cx="54864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 Box 29">
            <a:extLst>
              <a:ext uri="{FF2B5EF4-FFF2-40B4-BE49-F238E27FC236}">
                <a16:creationId xmlns:a16="http://schemas.microsoft.com/office/drawing/2014/main" id="{C1A270A3-B9C9-4ADE-ADFD-D3BC4520E30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0438065" y="348028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…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ＭＳ Ｐゴシック" pitchFamily="-109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2478CCF-62DB-423C-AC6C-DCEE72D5967F}"/>
                  </a:ext>
                </a:extLst>
              </p:cNvPr>
              <p:cNvSpPr/>
              <p:nvPr/>
            </p:nvSpPr>
            <p:spPr>
              <a:xfrm>
                <a:off x="10566518" y="1243168"/>
                <a:ext cx="63985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2478CCF-62DB-423C-AC6C-DCEE72D59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518" y="1243168"/>
                <a:ext cx="639855" cy="338554"/>
              </a:xfrm>
              <a:prstGeom prst="rect">
                <a:avLst/>
              </a:prstGeom>
              <a:blipFill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D8593D0-F5F0-4397-AF3D-E2D9037920E1}"/>
                  </a:ext>
                </a:extLst>
              </p:cNvPr>
              <p:cNvSpPr/>
              <p:nvPr/>
            </p:nvSpPr>
            <p:spPr>
              <a:xfrm>
                <a:off x="10399166" y="1855812"/>
                <a:ext cx="974561" cy="527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𝑎𝑓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D8593D0-F5F0-4397-AF3D-E2D903792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166" y="1855812"/>
                <a:ext cx="974561" cy="527773"/>
              </a:xfrm>
              <a:prstGeom prst="rect">
                <a:avLst/>
              </a:prstGeom>
              <a:blipFill>
                <a:blip r:embed="rId13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57EDD3C-F773-4C04-95C3-CDAEA53007E4}"/>
                  </a:ext>
                </a:extLst>
              </p:cNvPr>
              <p:cNvSpPr/>
              <p:nvPr/>
            </p:nvSpPr>
            <p:spPr>
              <a:xfrm>
                <a:off x="10379385" y="2751397"/>
                <a:ext cx="1014124" cy="527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57EDD3C-F773-4C04-95C3-CDAEA5300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385" y="2751397"/>
                <a:ext cx="1014124" cy="527773"/>
              </a:xfrm>
              <a:prstGeom prst="rect">
                <a:avLst/>
              </a:prstGeom>
              <a:blipFill>
                <a:blip r:embed="rId14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13A8B5B-C233-430F-A64C-E219C30570BE}"/>
                  </a:ext>
                </a:extLst>
              </p:cNvPr>
              <p:cNvSpPr/>
              <p:nvPr/>
            </p:nvSpPr>
            <p:spPr>
              <a:xfrm>
                <a:off x="10336401" y="3910812"/>
                <a:ext cx="1421864" cy="5277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13A8B5B-C233-430F-A64C-E219C3057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401" y="3910812"/>
                <a:ext cx="1421864" cy="527773"/>
              </a:xfrm>
              <a:prstGeom prst="rect">
                <a:avLst/>
              </a:prstGeom>
              <a:blipFill>
                <a:blip r:embed="rId1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Object 18">
                <a:extLst>
                  <a:ext uri="{FF2B5EF4-FFF2-40B4-BE49-F238E27FC236}">
                    <a16:creationId xmlns:a16="http://schemas.microsoft.com/office/drawing/2014/main" id="{E68DAAA9-4A82-43EB-9E2D-4580EC369821}"/>
                  </a:ext>
                </a:extLst>
              </p:cNvPr>
              <p:cNvSpPr txBox="1"/>
              <p:nvPr/>
            </p:nvSpPr>
            <p:spPr bwMode="auto">
              <a:xfrm>
                <a:off x="2980335" y="5222736"/>
                <a:ext cx="3350366" cy="7831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⟹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func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0" 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2F2B2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2F2B2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F2B2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5" name="Object 18">
                <a:extLst>
                  <a:ext uri="{FF2B5EF4-FFF2-40B4-BE49-F238E27FC236}">
                    <a16:creationId xmlns:a16="http://schemas.microsoft.com/office/drawing/2014/main" id="{E68DAAA9-4A82-43EB-9E2D-4580EC36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0335" y="5222736"/>
                <a:ext cx="3350366" cy="78319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ctangle 9">
            <a:extLst>
              <a:ext uri="{FF2B5EF4-FFF2-40B4-BE49-F238E27FC236}">
                <a16:creationId xmlns:a16="http://schemas.microsoft.com/office/drawing/2014/main" id="{8D3B51EF-6D8D-4552-B7A9-6700C62E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238" y="1929779"/>
            <a:ext cx="75212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f(n/b)</a:t>
            </a:r>
          </a:p>
        </p:txBody>
      </p:sp>
      <p:sp>
        <p:nvSpPr>
          <p:cNvPr id="142" name="Rectangle 9">
            <a:extLst>
              <a:ext uri="{FF2B5EF4-FFF2-40B4-BE49-F238E27FC236}">
                <a16:creationId xmlns:a16="http://schemas.microsoft.com/office/drawing/2014/main" id="{03B639D2-9A07-4CDD-948C-05A8C43E5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381" y="1929779"/>
            <a:ext cx="75212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f(n/b)</a:t>
            </a:r>
          </a:p>
        </p:txBody>
      </p:sp>
      <p:sp>
        <p:nvSpPr>
          <p:cNvPr id="143" name="Rectangle 9">
            <a:extLst>
              <a:ext uri="{FF2B5EF4-FFF2-40B4-BE49-F238E27FC236}">
                <a16:creationId xmlns:a16="http://schemas.microsoft.com/office/drawing/2014/main" id="{2F0D02B9-8740-48EA-82FC-99633C38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478" y="1929779"/>
            <a:ext cx="75212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f(n/b)</a:t>
            </a:r>
          </a:p>
        </p:txBody>
      </p:sp>
      <p:sp>
        <p:nvSpPr>
          <p:cNvPr id="144" name="Line 5">
            <a:extLst>
              <a:ext uri="{FF2B5EF4-FFF2-40B4-BE49-F238E27FC236}">
                <a16:creationId xmlns:a16="http://schemas.microsoft.com/office/drawing/2014/main" id="{B1F6CE01-8052-47D6-A5D8-2008762500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4659" y="1599195"/>
            <a:ext cx="1469402" cy="3561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Line 6">
            <a:extLst>
              <a:ext uri="{FF2B5EF4-FFF2-40B4-BE49-F238E27FC236}">
                <a16:creationId xmlns:a16="http://schemas.microsoft.com/office/drawing/2014/main" id="{09D8D9E6-CBB1-466C-B8FB-6459DD3B3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1642666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Rectangle 10">
            <a:extLst>
              <a:ext uri="{FF2B5EF4-FFF2-40B4-BE49-F238E27FC236}">
                <a16:creationId xmlns:a16="http://schemas.microsoft.com/office/drawing/2014/main" id="{6729B39B-8DF2-4C77-A329-805F5472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258" y="1219200"/>
            <a:ext cx="55335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f(n)</a:t>
            </a:r>
            <a:endParaRPr kumimoji="0" lang="en-US" altLang="en-US" sz="2000" b="0" i="0" u="none" strike="noStrike" kern="1200" cap="none" spc="0" normalizeH="0" baseline="3000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itchFamily="18" charset="0"/>
              <a:ea typeface="ＭＳ Ｐゴシック" pitchFamily="-109" charset="-128"/>
              <a:cs typeface="+mn-cs"/>
            </a:endParaRPr>
          </a:p>
        </p:txBody>
      </p:sp>
      <p:sp>
        <p:nvSpPr>
          <p:cNvPr id="147" name="Line 5">
            <a:extLst>
              <a:ext uri="{FF2B5EF4-FFF2-40B4-BE49-F238E27FC236}">
                <a16:creationId xmlns:a16="http://schemas.microsoft.com/office/drawing/2014/main" id="{7AF8BFEF-D4F0-4610-928E-A0CA97C56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4908" y="1599195"/>
            <a:ext cx="6404" cy="3561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9">
                <a:extLst>
                  <a:ext uri="{FF2B5EF4-FFF2-40B4-BE49-F238E27FC236}">
                    <a16:creationId xmlns:a16="http://schemas.microsoft.com/office/drawing/2014/main" id="{F177FD37-DA21-4F31-B03C-F76BE804B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5343" y="1759248"/>
                <a:ext cx="620495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 . .</m:t>
                      </m:r>
                    </m:oMath>
                  </m:oMathPara>
                </a14:m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48" name="Rectangle 9">
                <a:extLst>
                  <a:ext uri="{FF2B5EF4-FFF2-40B4-BE49-F238E27FC236}">
                    <a16:creationId xmlns:a16="http://schemas.microsoft.com/office/drawing/2014/main" id="{F177FD37-DA21-4F31-B03C-F76BE804B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5343" y="1759248"/>
                <a:ext cx="620495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9">
                <a:extLst>
                  <a:ext uri="{FF2B5EF4-FFF2-40B4-BE49-F238E27FC236}">
                    <a16:creationId xmlns:a16="http://schemas.microsoft.com/office/drawing/2014/main" id="{E0377992-BBA6-4E16-9084-EF9789C60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1534" y="2409326"/>
                <a:ext cx="620495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 . .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49" name="Rectangle 9">
                <a:extLst>
                  <a:ext uri="{FF2B5EF4-FFF2-40B4-BE49-F238E27FC236}">
                    <a16:creationId xmlns:a16="http://schemas.microsoft.com/office/drawing/2014/main" id="{E0377992-BBA6-4E16-9084-EF9789C60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1534" y="2409326"/>
                <a:ext cx="620495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9">
                <a:extLst>
                  <a:ext uri="{FF2B5EF4-FFF2-40B4-BE49-F238E27FC236}">
                    <a16:creationId xmlns:a16="http://schemas.microsoft.com/office/drawing/2014/main" id="{DB72F086-1679-4C9E-8BDE-4F9C5CA50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4244" y="2409326"/>
                <a:ext cx="620495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 . .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51" name="Rectangle 9">
                <a:extLst>
                  <a:ext uri="{FF2B5EF4-FFF2-40B4-BE49-F238E27FC236}">
                    <a16:creationId xmlns:a16="http://schemas.microsoft.com/office/drawing/2014/main" id="{DB72F086-1679-4C9E-8BDE-4F9C5CA50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4244" y="2409326"/>
                <a:ext cx="620495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9">
                <a:extLst>
                  <a:ext uri="{FF2B5EF4-FFF2-40B4-BE49-F238E27FC236}">
                    <a16:creationId xmlns:a16="http://schemas.microsoft.com/office/drawing/2014/main" id="{38BDFF54-0CD8-441B-A0FE-08AA2B4F9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7044" y="2409326"/>
                <a:ext cx="620495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 . .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53" name="Rectangle 9">
                <a:extLst>
                  <a:ext uri="{FF2B5EF4-FFF2-40B4-BE49-F238E27FC236}">
                    <a16:creationId xmlns:a16="http://schemas.microsoft.com/office/drawing/2014/main" id="{38BDFF54-0CD8-441B-A0FE-08AA2B4F9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37044" y="2409326"/>
                <a:ext cx="620495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Object 16">
                <a:extLst>
                  <a:ext uri="{FF2B5EF4-FFF2-40B4-BE49-F238E27FC236}">
                    <a16:creationId xmlns:a16="http://schemas.microsoft.com/office/drawing/2014/main" id="{C961D9A9-19E1-4513-81F5-AC363820A4A9}"/>
                  </a:ext>
                </a:extLst>
              </p:cNvPr>
              <p:cNvSpPr txBox="1"/>
              <p:nvPr/>
            </p:nvSpPr>
            <p:spPr bwMode="auto">
              <a:xfrm>
                <a:off x="1106712" y="2665186"/>
                <a:ext cx="2943977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)+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4" name="Object 16">
                <a:extLst>
                  <a:ext uri="{FF2B5EF4-FFF2-40B4-BE49-F238E27FC236}">
                    <a16:creationId xmlns:a16="http://schemas.microsoft.com/office/drawing/2014/main" id="{C961D9A9-19E1-4513-81F5-AC363820A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6712" y="2665186"/>
                <a:ext cx="2943977" cy="54864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19019C8-8F7E-40FD-BB84-686824DDA844}"/>
                  </a:ext>
                </a:extLst>
              </p:cNvPr>
              <p:cNvSpPr/>
              <p:nvPr/>
            </p:nvSpPr>
            <p:spPr>
              <a:xfrm>
                <a:off x="1078975" y="1412445"/>
                <a:ext cx="2475618" cy="58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)=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0" lang="en-US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kumimoji="0" lang="en-US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19019C8-8F7E-40FD-BB84-686824DDA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75" y="1412445"/>
                <a:ext cx="2475618" cy="58214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bject 15">
                <a:extLst>
                  <a:ext uri="{FF2B5EF4-FFF2-40B4-BE49-F238E27FC236}">
                    <a16:creationId xmlns:a16="http://schemas.microsoft.com/office/drawing/2014/main" id="{7A35D100-B29E-49AD-ABF7-2D0052C3E142}"/>
                  </a:ext>
                </a:extLst>
              </p:cNvPr>
              <p:cNvSpPr txBox="1"/>
              <p:nvPr/>
            </p:nvSpPr>
            <p:spPr bwMode="auto">
              <a:xfrm>
                <a:off x="1130905" y="2055569"/>
                <a:ext cx="2615503" cy="548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)+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7" name="Object 15">
                <a:extLst>
                  <a:ext uri="{FF2B5EF4-FFF2-40B4-BE49-F238E27FC236}">
                    <a16:creationId xmlns:a16="http://schemas.microsoft.com/office/drawing/2014/main" id="{7A35D100-B29E-49AD-ABF7-2D0052C3E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0905" y="2055569"/>
                <a:ext cx="2615503" cy="54864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9">
                <a:extLst>
                  <a:ext uri="{FF2B5EF4-FFF2-40B4-BE49-F238E27FC236}">
                    <a16:creationId xmlns:a16="http://schemas.microsoft.com/office/drawing/2014/main" id="{712B2997-4430-48D1-BA5F-95DBD04A4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6952" y="2810996"/>
                <a:ext cx="2364144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  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  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endParaRPr>
              </a:p>
            </p:txBody>
          </p:sp>
        </mc:Choice>
        <mc:Fallback xmlns="">
          <p:sp>
            <p:nvSpPr>
              <p:cNvPr id="158" name="Rectangle 9">
                <a:extLst>
                  <a:ext uri="{FF2B5EF4-FFF2-40B4-BE49-F238E27FC236}">
                    <a16:creationId xmlns:a16="http://schemas.microsoft.com/office/drawing/2014/main" id="{712B2997-4430-48D1-BA5F-95DBD04A4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6952" y="2810996"/>
                <a:ext cx="2364144" cy="369332"/>
              </a:xfrm>
              <a:prstGeom prst="rect">
                <a:avLst/>
              </a:prstGeom>
              <a:blipFill>
                <a:blip r:embed="rId24"/>
                <a:stretch>
                  <a:fillRect b="-147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9">
                <a:extLst>
                  <a:ext uri="{FF2B5EF4-FFF2-40B4-BE49-F238E27FC236}">
                    <a16:creationId xmlns:a16="http://schemas.microsoft.com/office/drawing/2014/main" id="{FEC506F5-3B42-4D41-BC7E-681AB2C1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6990" y="2819070"/>
                <a:ext cx="2364144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  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  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endParaRPr>
              </a:p>
            </p:txBody>
          </p:sp>
        </mc:Choice>
        <mc:Fallback xmlns="">
          <p:sp>
            <p:nvSpPr>
              <p:cNvPr id="167" name="Rectangle 9">
                <a:extLst>
                  <a:ext uri="{FF2B5EF4-FFF2-40B4-BE49-F238E27FC236}">
                    <a16:creationId xmlns:a16="http://schemas.microsoft.com/office/drawing/2014/main" id="{FEC506F5-3B42-4D41-BC7E-681AB2C10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06990" y="2819070"/>
                <a:ext cx="2364144" cy="369332"/>
              </a:xfrm>
              <a:prstGeom prst="rect">
                <a:avLst/>
              </a:prstGeom>
              <a:blipFill>
                <a:blip r:embed="rId25"/>
                <a:stretch>
                  <a:fillRect b="-147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7">
            <a:extLst>
              <a:ext uri="{FF2B5EF4-FFF2-40B4-BE49-F238E27FC236}">
                <a16:creationId xmlns:a16="http://schemas.microsoft.com/office/drawing/2014/main" id="{6AB73B20-5A17-4252-8A51-278839DA7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</a:t>
            </a:r>
          </a:p>
        </p:txBody>
      </p:sp>
      <p:sp>
        <p:nvSpPr>
          <p:cNvPr id="164" name="Slide Number Placeholder 2">
            <a:extLst>
              <a:ext uri="{FF2B5EF4-FFF2-40B4-BE49-F238E27FC236}">
                <a16:creationId xmlns:a16="http://schemas.microsoft.com/office/drawing/2014/main" id="{95471D9D-DE36-45B3-A757-86D96A21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1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35" grpId="0"/>
      <p:bldP spid="136" grpId="0"/>
      <p:bldP spid="137" grpId="0"/>
      <p:bldP spid="138" grpId="0"/>
      <p:bldP spid="139" grpId="0"/>
      <p:bldP spid="140" grpId="0"/>
      <p:bldP spid="156" grpId="0"/>
      <p:bldP spid="159" grpId="0"/>
      <p:bldP spid="160" grpId="0"/>
      <p:bldP spid="161" grpId="0"/>
      <p:bldP spid="162" grpId="0" animBg="1"/>
      <p:bldP spid="1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6">
            <a:extLst>
              <a:ext uri="{FF2B5EF4-FFF2-40B4-BE49-F238E27FC236}">
                <a16:creationId xmlns:a16="http://schemas.microsoft.com/office/drawing/2014/main" id="{6626EA66-AC34-4B0D-9469-B23DFB344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1762" y="2319628"/>
            <a:ext cx="286608" cy="464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97EF3928-3F0D-4813-9105-ABCC755EE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8284" y="2322211"/>
            <a:ext cx="341814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C83BD360-E897-4695-A49E-FD4CB803B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1212" y="2319627"/>
            <a:ext cx="0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8AE2B8C7-7E94-44C4-A431-E501CFFB0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1661" y="2818288"/>
                <a:ext cx="2364144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  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  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8AE2B8C7-7E94-44C4-A431-E501CFFB0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1661" y="2818288"/>
                <a:ext cx="2364144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ine 6">
            <a:extLst>
              <a:ext uri="{FF2B5EF4-FFF2-40B4-BE49-F238E27FC236}">
                <a16:creationId xmlns:a16="http://schemas.microsoft.com/office/drawing/2014/main" id="{50846A01-1003-4B66-9ED7-6924B62644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3814" y="2312753"/>
            <a:ext cx="286608" cy="464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Line 6">
            <a:extLst>
              <a:ext uri="{FF2B5EF4-FFF2-40B4-BE49-F238E27FC236}">
                <a16:creationId xmlns:a16="http://schemas.microsoft.com/office/drawing/2014/main" id="{5BA00F7C-5BF9-40DA-AEE0-4E6B30C55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0336" y="2315336"/>
            <a:ext cx="341814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Line 6">
            <a:extLst>
              <a:ext uri="{FF2B5EF4-FFF2-40B4-BE49-F238E27FC236}">
                <a16:creationId xmlns:a16="http://schemas.microsoft.com/office/drawing/2014/main" id="{044BF398-604C-4B57-A055-31DE4F889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264" y="2312752"/>
            <a:ext cx="0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CFECBAC7-D7D1-412A-BA8F-64A1A226B7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94565" y="2319628"/>
            <a:ext cx="286608" cy="4646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0093EEC9-905A-4E01-A122-7D94C76E1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1087" y="2322211"/>
            <a:ext cx="341814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3CADE87B-3AD5-490C-8BC0-3573854B2A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54015" y="2319627"/>
            <a:ext cx="0" cy="462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93843C-E9CF-4B12-AD96-18466E97DCF8}"/>
              </a:ext>
            </a:extLst>
          </p:cNvPr>
          <p:cNvGrpSpPr/>
          <p:nvPr/>
        </p:nvGrpSpPr>
        <p:grpSpPr>
          <a:xfrm>
            <a:off x="4322212" y="3280179"/>
            <a:ext cx="442830" cy="462032"/>
            <a:chOff x="4312051" y="3499950"/>
            <a:chExt cx="442830" cy="462032"/>
          </a:xfrm>
        </p:grpSpPr>
        <p:sp>
          <p:nvSpPr>
            <p:cNvPr id="56" name="Line 6">
              <a:extLst>
                <a:ext uri="{FF2B5EF4-FFF2-40B4-BE49-F238E27FC236}">
                  <a16:creationId xmlns:a16="http://schemas.microsoft.com/office/drawing/2014/main" id="{B3A15DF2-A302-4E28-92E1-1ACBC4D01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Line 6">
              <a:extLst>
                <a:ext uri="{FF2B5EF4-FFF2-40B4-BE49-F238E27FC236}">
                  <a16:creationId xmlns:a16="http://schemas.microsoft.com/office/drawing/2014/main" id="{5CD0E99E-A3FB-4665-92C2-B0510641D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Line 6">
              <a:extLst>
                <a:ext uri="{FF2B5EF4-FFF2-40B4-BE49-F238E27FC236}">
                  <a16:creationId xmlns:a16="http://schemas.microsoft.com/office/drawing/2014/main" id="{3AAA8E80-AA04-46EA-A763-2A7EB5AED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AA8F65-FB96-46E4-AED4-43C57F66B863}"/>
              </a:ext>
            </a:extLst>
          </p:cNvPr>
          <p:cNvGrpSpPr/>
          <p:nvPr/>
        </p:nvGrpSpPr>
        <p:grpSpPr>
          <a:xfrm>
            <a:off x="4985532" y="3280179"/>
            <a:ext cx="442830" cy="462032"/>
            <a:chOff x="4312051" y="3499950"/>
            <a:chExt cx="442830" cy="462032"/>
          </a:xfrm>
        </p:grpSpPr>
        <p:sp>
          <p:nvSpPr>
            <p:cNvPr id="60" name="Line 6">
              <a:extLst>
                <a:ext uri="{FF2B5EF4-FFF2-40B4-BE49-F238E27FC236}">
                  <a16:creationId xmlns:a16="http://schemas.microsoft.com/office/drawing/2014/main" id="{D5ED3A4C-B04D-4286-B5EA-7BB67335AF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Line 6">
              <a:extLst>
                <a:ext uri="{FF2B5EF4-FFF2-40B4-BE49-F238E27FC236}">
                  <a16:creationId xmlns:a16="http://schemas.microsoft.com/office/drawing/2014/main" id="{A57E3632-D8C7-4923-8241-D9AD748F5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Line 6">
              <a:extLst>
                <a:ext uri="{FF2B5EF4-FFF2-40B4-BE49-F238E27FC236}">
                  <a16:creationId xmlns:a16="http://schemas.microsoft.com/office/drawing/2014/main" id="{E27D19D7-5AD2-4D5A-96AA-F71C19805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E1DE83-1FD6-43EB-98D8-CD362F3EFFE0}"/>
              </a:ext>
            </a:extLst>
          </p:cNvPr>
          <p:cNvGrpSpPr/>
          <p:nvPr/>
        </p:nvGrpSpPr>
        <p:grpSpPr>
          <a:xfrm>
            <a:off x="5648853" y="3280179"/>
            <a:ext cx="442830" cy="462032"/>
            <a:chOff x="4312051" y="3499950"/>
            <a:chExt cx="442830" cy="462032"/>
          </a:xfrm>
        </p:grpSpPr>
        <p:sp>
          <p:nvSpPr>
            <p:cNvPr id="64" name="Line 6">
              <a:extLst>
                <a:ext uri="{FF2B5EF4-FFF2-40B4-BE49-F238E27FC236}">
                  <a16:creationId xmlns:a16="http://schemas.microsoft.com/office/drawing/2014/main" id="{82177006-3329-4162-A74D-CA36953C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Line 6">
              <a:extLst>
                <a:ext uri="{FF2B5EF4-FFF2-40B4-BE49-F238E27FC236}">
                  <a16:creationId xmlns:a16="http://schemas.microsoft.com/office/drawing/2014/main" id="{8D8C397C-0607-44B3-B475-03AF56F9B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Line 6">
              <a:extLst>
                <a:ext uri="{FF2B5EF4-FFF2-40B4-BE49-F238E27FC236}">
                  <a16:creationId xmlns:a16="http://schemas.microsoft.com/office/drawing/2014/main" id="{E7E9F8FE-0D4E-426D-8497-AC0FFF924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E17F044-298F-4673-A66F-0A6DDC7EC22E}"/>
              </a:ext>
            </a:extLst>
          </p:cNvPr>
          <p:cNvGrpSpPr/>
          <p:nvPr/>
        </p:nvGrpSpPr>
        <p:grpSpPr>
          <a:xfrm>
            <a:off x="6409508" y="3280179"/>
            <a:ext cx="442830" cy="462032"/>
            <a:chOff x="4312051" y="3499950"/>
            <a:chExt cx="442830" cy="462032"/>
          </a:xfrm>
        </p:grpSpPr>
        <p:sp>
          <p:nvSpPr>
            <p:cNvPr id="68" name="Line 6">
              <a:extLst>
                <a:ext uri="{FF2B5EF4-FFF2-40B4-BE49-F238E27FC236}">
                  <a16:creationId xmlns:a16="http://schemas.microsoft.com/office/drawing/2014/main" id="{6C0B3A1F-FDB5-4884-8EE4-FB8E10287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Line 6">
              <a:extLst>
                <a:ext uri="{FF2B5EF4-FFF2-40B4-BE49-F238E27FC236}">
                  <a16:creationId xmlns:a16="http://schemas.microsoft.com/office/drawing/2014/main" id="{92C295C6-FD8D-4444-98F4-A7C333F91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Line 6">
              <a:extLst>
                <a:ext uri="{FF2B5EF4-FFF2-40B4-BE49-F238E27FC236}">
                  <a16:creationId xmlns:a16="http://schemas.microsoft.com/office/drawing/2014/main" id="{72187AC9-A9D3-4054-AAB7-648471417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CBFC699-9CE3-41BC-8224-4E5ABDE1729E}"/>
              </a:ext>
            </a:extLst>
          </p:cNvPr>
          <p:cNvGrpSpPr/>
          <p:nvPr/>
        </p:nvGrpSpPr>
        <p:grpSpPr>
          <a:xfrm>
            <a:off x="7072828" y="3280179"/>
            <a:ext cx="442830" cy="462032"/>
            <a:chOff x="4312051" y="3499950"/>
            <a:chExt cx="442830" cy="462032"/>
          </a:xfrm>
        </p:grpSpPr>
        <p:sp>
          <p:nvSpPr>
            <p:cNvPr id="72" name="Line 6">
              <a:extLst>
                <a:ext uri="{FF2B5EF4-FFF2-40B4-BE49-F238E27FC236}">
                  <a16:creationId xmlns:a16="http://schemas.microsoft.com/office/drawing/2014/main" id="{692AA3C0-472C-4DEE-AD2E-E7BC7F862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Line 6">
              <a:extLst>
                <a:ext uri="{FF2B5EF4-FFF2-40B4-BE49-F238E27FC236}">
                  <a16:creationId xmlns:a16="http://schemas.microsoft.com/office/drawing/2014/main" id="{7CCFF73B-8A03-47A8-885D-2D297EDFE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Line 6">
              <a:extLst>
                <a:ext uri="{FF2B5EF4-FFF2-40B4-BE49-F238E27FC236}">
                  <a16:creationId xmlns:a16="http://schemas.microsoft.com/office/drawing/2014/main" id="{26E474A3-E9CD-428F-8DB0-289FD8EAE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9CE427-2163-4B63-8700-31AF86A9957B}"/>
              </a:ext>
            </a:extLst>
          </p:cNvPr>
          <p:cNvGrpSpPr/>
          <p:nvPr/>
        </p:nvGrpSpPr>
        <p:grpSpPr>
          <a:xfrm>
            <a:off x="7736149" y="3280179"/>
            <a:ext cx="442830" cy="462032"/>
            <a:chOff x="4312051" y="3499950"/>
            <a:chExt cx="442830" cy="462032"/>
          </a:xfrm>
        </p:grpSpPr>
        <p:sp>
          <p:nvSpPr>
            <p:cNvPr id="76" name="Line 6">
              <a:extLst>
                <a:ext uri="{FF2B5EF4-FFF2-40B4-BE49-F238E27FC236}">
                  <a16:creationId xmlns:a16="http://schemas.microsoft.com/office/drawing/2014/main" id="{9E699831-D4B1-4920-9D96-AC6260762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Line 6">
              <a:extLst>
                <a:ext uri="{FF2B5EF4-FFF2-40B4-BE49-F238E27FC236}">
                  <a16:creationId xmlns:a16="http://schemas.microsoft.com/office/drawing/2014/main" id="{FBB45054-7A9F-44DD-AF43-BE0D2E882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Line 6">
              <a:extLst>
                <a:ext uri="{FF2B5EF4-FFF2-40B4-BE49-F238E27FC236}">
                  <a16:creationId xmlns:a16="http://schemas.microsoft.com/office/drawing/2014/main" id="{249D09C3-7D15-487D-9643-AB3F0E6A7A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11FE853-214B-4957-A37A-C93792A0C44E}"/>
              </a:ext>
            </a:extLst>
          </p:cNvPr>
          <p:cNvGrpSpPr/>
          <p:nvPr/>
        </p:nvGrpSpPr>
        <p:grpSpPr>
          <a:xfrm>
            <a:off x="8492436" y="3280179"/>
            <a:ext cx="442830" cy="462032"/>
            <a:chOff x="4312051" y="3499950"/>
            <a:chExt cx="442830" cy="462032"/>
          </a:xfrm>
        </p:grpSpPr>
        <p:sp>
          <p:nvSpPr>
            <p:cNvPr id="80" name="Line 6">
              <a:extLst>
                <a:ext uri="{FF2B5EF4-FFF2-40B4-BE49-F238E27FC236}">
                  <a16:creationId xmlns:a16="http://schemas.microsoft.com/office/drawing/2014/main" id="{77D5BBE8-52F4-4A2E-9F5D-4ED0A706B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Line 6">
              <a:extLst>
                <a:ext uri="{FF2B5EF4-FFF2-40B4-BE49-F238E27FC236}">
                  <a16:creationId xmlns:a16="http://schemas.microsoft.com/office/drawing/2014/main" id="{9D612D88-ABB1-4C7F-869B-CB57EA87C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Line 6">
              <a:extLst>
                <a:ext uri="{FF2B5EF4-FFF2-40B4-BE49-F238E27FC236}">
                  <a16:creationId xmlns:a16="http://schemas.microsoft.com/office/drawing/2014/main" id="{7F7B8BCB-AAF9-48E2-ABE1-F3E886580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F9CF199-CBE7-4B32-B49D-243832457D15}"/>
              </a:ext>
            </a:extLst>
          </p:cNvPr>
          <p:cNvGrpSpPr/>
          <p:nvPr/>
        </p:nvGrpSpPr>
        <p:grpSpPr>
          <a:xfrm>
            <a:off x="9155756" y="3280179"/>
            <a:ext cx="442830" cy="462032"/>
            <a:chOff x="4312051" y="3499950"/>
            <a:chExt cx="442830" cy="462032"/>
          </a:xfrm>
        </p:grpSpPr>
        <p:sp>
          <p:nvSpPr>
            <p:cNvPr id="84" name="Line 6">
              <a:extLst>
                <a:ext uri="{FF2B5EF4-FFF2-40B4-BE49-F238E27FC236}">
                  <a16:creationId xmlns:a16="http://schemas.microsoft.com/office/drawing/2014/main" id="{BB776749-07B4-4605-BD91-FAEF414E42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Line 6">
              <a:extLst>
                <a:ext uri="{FF2B5EF4-FFF2-40B4-BE49-F238E27FC236}">
                  <a16:creationId xmlns:a16="http://schemas.microsoft.com/office/drawing/2014/main" id="{9014969E-059E-48C4-A8BC-52233699F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Line 6">
              <a:extLst>
                <a:ext uri="{FF2B5EF4-FFF2-40B4-BE49-F238E27FC236}">
                  <a16:creationId xmlns:a16="http://schemas.microsoft.com/office/drawing/2014/main" id="{1ECE7BF4-2938-471A-B7F6-3153C5EDA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09BD5E3-2827-4DB4-87CE-8E2477F105F8}"/>
              </a:ext>
            </a:extLst>
          </p:cNvPr>
          <p:cNvGrpSpPr/>
          <p:nvPr/>
        </p:nvGrpSpPr>
        <p:grpSpPr>
          <a:xfrm>
            <a:off x="9819077" y="3280179"/>
            <a:ext cx="442830" cy="462032"/>
            <a:chOff x="4312051" y="3499950"/>
            <a:chExt cx="442830" cy="462032"/>
          </a:xfrm>
        </p:grpSpPr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0ED7ED22-D053-44AB-97AD-79219BECF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051" y="3499951"/>
              <a:ext cx="97320" cy="462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Line 6">
              <a:extLst>
                <a:ext uri="{FF2B5EF4-FFF2-40B4-BE49-F238E27FC236}">
                  <a16:creationId xmlns:a16="http://schemas.microsoft.com/office/drawing/2014/main" id="{865FEDC1-5211-4FD9-AC5B-D1FAFE01A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5357" y="3499950"/>
              <a:ext cx="109524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Line 6">
              <a:extLst>
                <a:ext uri="{FF2B5EF4-FFF2-40B4-BE49-F238E27FC236}">
                  <a16:creationId xmlns:a16="http://schemas.microsoft.com/office/drawing/2014/main" id="{0B66BA02-65FE-4925-87D5-A0AC08BBB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2443" y="3499950"/>
              <a:ext cx="0" cy="462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9F3961-A75B-463A-B09D-813FD05B6F86}"/>
              </a:ext>
            </a:extLst>
          </p:cNvPr>
          <p:cNvGrpSpPr/>
          <p:nvPr/>
        </p:nvGrpSpPr>
        <p:grpSpPr>
          <a:xfrm>
            <a:off x="3927370" y="3739592"/>
            <a:ext cx="990027" cy="546436"/>
            <a:chOff x="3937530" y="3955223"/>
            <a:chExt cx="990027" cy="546436"/>
          </a:xfrm>
        </p:grpSpPr>
        <p:sp>
          <p:nvSpPr>
            <p:cNvPr id="91" name="Text Box 29">
              <a:extLst>
                <a:ext uri="{FF2B5EF4-FFF2-40B4-BE49-F238E27FC236}">
                  <a16:creationId xmlns:a16="http://schemas.microsoft.com/office/drawing/2014/main" id="{8AEAB2DA-5F01-4A41-B18A-16BCEDD44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92" name="Text Box 29">
              <a:extLst>
                <a:ext uri="{FF2B5EF4-FFF2-40B4-BE49-F238E27FC236}">
                  <a16:creationId xmlns:a16="http://schemas.microsoft.com/office/drawing/2014/main" id="{0B7C8BED-FE5B-433D-88B2-2645820A3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93" name="Text Box 29">
              <a:extLst>
                <a:ext uri="{FF2B5EF4-FFF2-40B4-BE49-F238E27FC236}">
                  <a16:creationId xmlns:a16="http://schemas.microsoft.com/office/drawing/2014/main" id="{0098AA5E-F1FD-49BA-A7C0-E59AF9FD9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321A9A1-C07B-4785-A4A9-2AEA003491FA}"/>
              </a:ext>
            </a:extLst>
          </p:cNvPr>
          <p:cNvGrpSpPr/>
          <p:nvPr/>
        </p:nvGrpSpPr>
        <p:grpSpPr>
          <a:xfrm>
            <a:off x="4597290" y="3739592"/>
            <a:ext cx="990027" cy="546436"/>
            <a:chOff x="3937530" y="3955223"/>
            <a:chExt cx="990027" cy="546436"/>
          </a:xfrm>
        </p:grpSpPr>
        <p:sp>
          <p:nvSpPr>
            <p:cNvPr id="95" name="Text Box 29">
              <a:extLst>
                <a:ext uri="{FF2B5EF4-FFF2-40B4-BE49-F238E27FC236}">
                  <a16:creationId xmlns:a16="http://schemas.microsoft.com/office/drawing/2014/main" id="{ECF41F0F-0EB7-428F-992F-CEF0F25D1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96" name="Text Box 29">
              <a:extLst>
                <a:ext uri="{FF2B5EF4-FFF2-40B4-BE49-F238E27FC236}">
                  <a16:creationId xmlns:a16="http://schemas.microsoft.com/office/drawing/2014/main" id="{23DDA97C-7172-498A-9A6A-40CC4F23F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97" name="Text Box 29">
              <a:extLst>
                <a:ext uri="{FF2B5EF4-FFF2-40B4-BE49-F238E27FC236}">
                  <a16:creationId xmlns:a16="http://schemas.microsoft.com/office/drawing/2014/main" id="{96D8D261-8428-45AF-85B3-F6971ECCD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13CC567-CE76-4A2E-AFFF-BE3C8D2FF2F4}"/>
              </a:ext>
            </a:extLst>
          </p:cNvPr>
          <p:cNvGrpSpPr/>
          <p:nvPr/>
        </p:nvGrpSpPr>
        <p:grpSpPr>
          <a:xfrm>
            <a:off x="5269489" y="3739592"/>
            <a:ext cx="990027" cy="546436"/>
            <a:chOff x="3937530" y="3955223"/>
            <a:chExt cx="990027" cy="546436"/>
          </a:xfrm>
        </p:grpSpPr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2AF143B1-CD6D-49CE-A4C7-E4775A25F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00" name="Text Box 29">
              <a:extLst>
                <a:ext uri="{FF2B5EF4-FFF2-40B4-BE49-F238E27FC236}">
                  <a16:creationId xmlns:a16="http://schemas.microsoft.com/office/drawing/2014/main" id="{20A4BF2B-762C-4E7F-A960-074D7EE0A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01" name="Text Box 29">
              <a:extLst>
                <a:ext uri="{FF2B5EF4-FFF2-40B4-BE49-F238E27FC236}">
                  <a16:creationId xmlns:a16="http://schemas.microsoft.com/office/drawing/2014/main" id="{AA05B181-3AA5-40C6-BAE2-9B7BC532F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E4725CB-EE45-4D30-A094-7C52E774E8A1}"/>
              </a:ext>
            </a:extLst>
          </p:cNvPr>
          <p:cNvGrpSpPr/>
          <p:nvPr/>
        </p:nvGrpSpPr>
        <p:grpSpPr>
          <a:xfrm>
            <a:off x="6030849" y="3739592"/>
            <a:ext cx="990027" cy="546436"/>
            <a:chOff x="3937530" y="3955223"/>
            <a:chExt cx="990027" cy="546436"/>
          </a:xfrm>
        </p:grpSpPr>
        <p:sp>
          <p:nvSpPr>
            <p:cNvPr id="103" name="Text Box 29">
              <a:extLst>
                <a:ext uri="{FF2B5EF4-FFF2-40B4-BE49-F238E27FC236}">
                  <a16:creationId xmlns:a16="http://schemas.microsoft.com/office/drawing/2014/main" id="{D74FA079-F918-48F5-9915-88B76ED18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04" name="Text Box 29">
              <a:extLst>
                <a:ext uri="{FF2B5EF4-FFF2-40B4-BE49-F238E27FC236}">
                  <a16:creationId xmlns:a16="http://schemas.microsoft.com/office/drawing/2014/main" id="{03B7A880-F149-4079-B70F-25F32F1B8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05" name="Text Box 29">
              <a:extLst>
                <a:ext uri="{FF2B5EF4-FFF2-40B4-BE49-F238E27FC236}">
                  <a16:creationId xmlns:a16="http://schemas.microsoft.com/office/drawing/2014/main" id="{8FE4E721-0264-4A14-AFC2-7304D2920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67A9FC5-1A27-4567-91E3-38FC09C6CC28}"/>
              </a:ext>
            </a:extLst>
          </p:cNvPr>
          <p:cNvGrpSpPr/>
          <p:nvPr/>
        </p:nvGrpSpPr>
        <p:grpSpPr>
          <a:xfrm>
            <a:off x="6697461" y="3729378"/>
            <a:ext cx="990027" cy="546436"/>
            <a:chOff x="3937530" y="3955223"/>
            <a:chExt cx="990027" cy="546436"/>
          </a:xfrm>
        </p:grpSpPr>
        <p:sp>
          <p:nvSpPr>
            <p:cNvPr id="107" name="Text Box 29">
              <a:extLst>
                <a:ext uri="{FF2B5EF4-FFF2-40B4-BE49-F238E27FC236}">
                  <a16:creationId xmlns:a16="http://schemas.microsoft.com/office/drawing/2014/main" id="{7E603644-023B-403C-96CA-116E3D659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08" name="Text Box 29">
              <a:extLst>
                <a:ext uri="{FF2B5EF4-FFF2-40B4-BE49-F238E27FC236}">
                  <a16:creationId xmlns:a16="http://schemas.microsoft.com/office/drawing/2014/main" id="{CB913E68-03AD-4596-A93C-856F47A00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09" name="Text Box 29">
              <a:extLst>
                <a:ext uri="{FF2B5EF4-FFF2-40B4-BE49-F238E27FC236}">
                  <a16:creationId xmlns:a16="http://schemas.microsoft.com/office/drawing/2014/main" id="{0D508323-5F64-434B-BA8F-B3168F5D7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1E935AC-2E1E-474A-A3C7-5AF3E1E48BD4}"/>
              </a:ext>
            </a:extLst>
          </p:cNvPr>
          <p:cNvGrpSpPr/>
          <p:nvPr/>
        </p:nvGrpSpPr>
        <p:grpSpPr>
          <a:xfrm>
            <a:off x="7369660" y="3729378"/>
            <a:ext cx="990027" cy="546436"/>
            <a:chOff x="3937530" y="3955223"/>
            <a:chExt cx="990027" cy="546436"/>
          </a:xfrm>
        </p:grpSpPr>
        <p:sp>
          <p:nvSpPr>
            <p:cNvPr id="111" name="Text Box 29">
              <a:extLst>
                <a:ext uri="{FF2B5EF4-FFF2-40B4-BE49-F238E27FC236}">
                  <a16:creationId xmlns:a16="http://schemas.microsoft.com/office/drawing/2014/main" id="{137AFCF3-0A7B-4087-9E75-340277F04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12" name="Text Box 29">
              <a:extLst>
                <a:ext uri="{FF2B5EF4-FFF2-40B4-BE49-F238E27FC236}">
                  <a16:creationId xmlns:a16="http://schemas.microsoft.com/office/drawing/2014/main" id="{7D5F7D06-4C83-486C-80DE-9926D66E9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13" name="Text Box 29">
              <a:extLst>
                <a:ext uri="{FF2B5EF4-FFF2-40B4-BE49-F238E27FC236}">
                  <a16:creationId xmlns:a16="http://schemas.microsoft.com/office/drawing/2014/main" id="{BB52BCEB-4D9D-4150-B9A4-7BDB341F7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C54AA12-9E17-45B7-95E3-1752B73B9ED9}"/>
              </a:ext>
            </a:extLst>
          </p:cNvPr>
          <p:cNvGrpSpPr/>
          <p:nvPr/>
        </p:nvGrpSpPr>
        <p:grpSpPr>
          <a:xfrm>
            <a:off x="8113371" y="3739592"/>
            <a:ext cx="990027" cy="546436"/>
            <a:chOff x="3937530" y="3955223"/>
            <a:chExt cx="990027" cy="546436"/>
          </a:xfrm>
        </p:grpSpPr>
        <p:sp>
          <p:nvSpPr>
            <p:cNvPr id="115" name="Text Box 29">
              <a:extLst>
                <a:ext uri="{FF2B5EF4-FFF2-40B4-BE49-F238E27FC236}">
                  <a16:creationId xmlns:a16="http://schemas.microsoft.com/office/drawing/2014/main" id="{A7FBBFE6-97E5-4F98-9C6F-86159A99B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16" name="Text Box 29">
              <a:extLst>
                <a:ext uri="{FF2B5EF4-FFF2-40B4-BE49-F238E27FC236}">
                  <a16:creationId xmlns:a16="http://schemas.microsoft.com/office/drawing/2014/main" id="{F4171A45-529B-4A1E-A617-7D0907022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17" name="Text Box 29">
              <a:extLst>
                <a:ext uri="{FF2B5EF4-FFF2-40B4-BE49-F238E27FC236}">
                  <a16:creationId xmlns:a16="http://schemas.microsoft.com/office/drawing/2014/main" id="{B34DB43B-1CED-4CD0-8378-CCE2BD3DD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530562E-1574-4D9A-98F6-D84A237DA85F}"/>
              </a:ext>
            </a:extLst>
          </p:cNvPr>
          <p:cNvGrpSpPr/>
          <p:nvPr/>
        </p:nvGrpSpPr>
        <p:grpSpPr>
          <a:xfrm>
            <a:off x="8779983" y="3729378"/>
            <a:ext cx="990027" cy="546436"/>
            <a:chOff x="3937530" y="3955223"/>
            <a:chExt cx="990027" cy="546436"/>
          </a:xfrm>
        </p:grpSpPr>
        <p:sp>
          <p:nvSpPr>
            <p:cNvPr id="119" name="Text Box 29">
              <a:extLst>
                <a:ext uri="{FF2B5EF4-FFF2-40B4-BE49-F238E27FC236}">
                  <a16:creationId xmlns:a16="http://schemas.microsoft.com/office/drawing/2014/main" id="{3D295ABE-31FB-4A82-8CE9-B5B680281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20" name="Text Box 29">
              <a:extLst>
                <a:ext uri="{FF2B5EF4-FFF2-40B4-BE49-F238E27FC236}">
                  <a16:creationId xmlns:a16="http://schemas.microsoft.com/office/drawing/2014/main" id="{8E5BF382-DDA5-467B-B08D-AC8D427AB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21" name="Text Box 29">
              <a:extLst>
                <a:ext uri="{FF2B5EF4-FFF2-40B4-BE49-F238E27FC236}">
                  <a16:creationId xmlns:a16="http://schemas.microsoft.com/office/drawing/2014/main" id="{EC99E4D0-C3CE-4877-9519-FDBFAC47A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5FA10B1-764D-478B-97BA-4C8DCF7F3CC7}"/>
              </a:ext>
            </a:extLst>
          </p:cNvPr>
          <p:cNvGrpSpPr/>
          <p:nvPr/>
        </p:nvGrpSpPr>
        <p:grpSpPr>
          <a:xfrm>
            <a:off x="9452182" y="3729378"/>
            <a:ext cx="990027" cy="546436"/>
            <a:chOff x="3937530" y="3955223"/>
            <a:chExt cx="990027" cy="546436"/>
          </a:xfrm>
        </p:grpSpPr>
        <p:sp>
          <p:nvSpPr>
            <p:cNvPr id="123" name="Text Box 29">
              <a:extLst>
                <a:ext uri="{FF2B5EF4-FFF2-40B4-BE49-F238E27FC236}">
                  <a16:creationId xmlns:a16="http://schemas.microsoft.com/office/drawing/2014/main" id="{B00A917E-13B0-46A4-92C4-1A023C8BF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927270" y="3965483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24" name="Text Box 29">
              <a:extLst>
                <a:ext uri="{FF2B5EF4-FFF2-40B4-BE49-F238E27FC236}">
                  <a16:creationId xmlns:a16="http://schemas.microsoft.com/office/drawing/2014/main" id="{4FF5B2CD-B4BE-4E2C-83C8-78F4A58DF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160964" y="3968180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25" name="Text Box 29">
              <a:extLst>
                <a:ext uri="{FF2B5EF4-FFF2-40B4-BE49-F238E27FC236}">
                  <a16:creationId xmlns:a16="http://schemas.microsoft.com/office/drawing/2014/main" id="{1CF0D4C4-F728-465A-A370-8CB8BA52A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394077" y="3968179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A0E74BB-03CE-4786-A214-069C0B65ACF1}"/>
              </a:ext>
            </a:extLst>
          </p:cNvPr>
          <p:cNvGrpSpPr/>
          <p:nvPr/>
        </p:nvGrpSpPr>
        <p:grpSpPr>
          <a:xfrm>
            <a:off x="4213302" y="4174984"/>
            <a:ext cx="6168340" cy="400110"/>
            <a:chOff x="4213302" y="4396934"/>
            <a:chExt cx="6168340" cy="400110"/>
          </a:xfrm>
        </p:grpSpPr>
        <p:sp>
          <p:nvSpPr>
            <p:cNvPr id="126" name="Rectangle 39">
              <a:extLst>
                <a:ext uri="{FF2B5EF4-FFF2-40B4-BE49-F238E27FC236}">
                  <a16:creationId xmlns:a16="http://schemas.microsoft.com/office/drawing/2014/main" id="{7E2ABBB6-D9F2-4705-BB1D-9D73DA01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302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27" name="Rectangle 39">
              <a:extLst>
                <a:ext uri="{FF2B5EF4-FFF2-40B4-BE49-F238E27FC236}">
                  <a16:creationId xmlns:a16="http://schemas.microsoft.com/office/drawing/2014/main" id="{EBC6A76F-3524-486A-AEDF-16B6EC752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004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28" name="Rectangle 39">
              <a:extLst>
                <a:ext uri="{FF2B5EF4-FFF2-40B4-BE49-F238E27FC236}">
                  <a16:creationId xmlns:a16="http://schemas.microsoft.com/office/drawing/2014/main" id="{20E7592A-A8D0-427E-B2C9-CBF5D01A5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8649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29" name="Rectangle 39">
              <a:extLst>
                <a:ext uri="{FF2B5EF4-FFF2-40B4-BE49-F238E27FC236}">
                  <a16:creationId xmlns:a16="http://schemas.microsoft.com/office/drawing/2014/main" id="{41808A26-8FAC-4244-9C4B-5DB22788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738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30" name="Rectangle 39">
              <a:extLst>
                <a:ext uri="{FF2B5EF4-FFF2-40B4-BE49-F238E27FC236}">
                  <a16:creationId xmlns:a16="http://schemas.microsoft.com/office/drawing/2014/main" id="{515A3952-6D40-4B1F-B17E-DD896DA25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440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31" name="Rectangle 39">
              <a:extLst>
                <a:ext uri="{FF2B5EF4-FFF2-40B4-BE49-F238E27FC236}">
                  <a16:creationId xmlns:a16="http://schemas.microsoft.com/office/drawing/2014/main" id="{793E35F3-FF60-4E40-BD43-F4E81E192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085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32" name="Rectangle 39">
              <a:extLst>
                <a:ext uri="{FF2B5EF4-FFF2-40B4-BE49-F238E27FC236}">
                  <a16:creationId xmlns:a16="http://schemas.microsoft.com/office/drawing/2014/main" id="{A4417AEB-AF93-4A01-925B-D0B1AB62F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803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33" name="Rectangle 39">
              <a:extLst>
                <a:ext uri="{FF2B5EF4-FFF2-40B4-BE49-F238E27FC236}">
                  <a16:creationId xmlns:a16="http://schemas.microsoft.com/office/drawing/2014/main" id="{78F4B28B-E490-4830-98E7-8E13C55C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3505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  <p:sp>
          <p:nvSpPr>
            <p:cNvPr id="134" name="Rectangle 39">
              <a:extLst>
                <a:ext uri="{FF2B5EF4-FFF2-40B4-BE49-F238E27FC236}">
                  <a16:creationId xmlns:a16="http://schemas.microsoft.com/office/drawing/2014/main" id="{8FD3E395-CC09-4242-A248-E0D32717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6150" y="4396934"/>
              <a:ext cx="625492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pitchFamily="-109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rPr>
                <a:t>T(1)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endParaRPr>
            </a:p>
          </p:txBody>
        </p: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2A6096-1E14-454D-8B52-80763C6DB0AB}"/>
              </a:ext>
            </a:extLst>
          </p:cNvPr>
          <p:cNvCxnSpPr>
            <a:cxnSpLocks/>
          </p:cNvCxnSpPr>
          <p:nvPr/>
        </p:nvCxnSpPr>
        <p:spPr>
          <a:xfrm>
            <a:off x="7821856" y="1465713"/>
            <a:ext cx="24688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996A509-096D-49F1-AC78-F32ADEE58A35}"/>
              </a:ext>
            </a:extLst>
          </p:cNvPr>
          <p:cNvCxnSpPr>
            <a:cxnSpLocks/>
          </p:cNvCxnSpPr>
          <p:nvPr/>
        </p:nvCxnSpPr>
        <p:spPr>
          <a:xfrm>
            <a:off x="9748053" y="2142972"/>
            <a:ext cx="54864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 Box 29">
            <a:extLst>
              <a:ext uri="{FF2B5EF4-FFF2-40B4-BE49-F238E27FC236}">
                <a16:creationId xmlns:a16="http://schemas.microsoft.com/office/drawing/2014/main" id="{C1A270A3-B9C9-4ADE-ADFD-D3BC4520E30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0438065" y="348028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…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ＭＳ Ｐゴシック" pitchFamily="-109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2478CCF-62DB-423C-AC6C-DCEE72D5967F}"/>
                  </a:ext>
                </a:extLst>
              </p:cNvPr>
              <p:cNvSpPr/>
              <p:nvPr/>
            </p:nvSpPr>
            <p:spPr>
              <a:xfrm>
                <a:off x="10566518" y="1243168"/>
                <a:ext cx="63985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2478CCF-62DB-423C-AC6C-DCEE72D59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518" y="1243168"/>
                <a:ext cx="639855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D8593D0-F5F0-4397-AF3D-E2D9037920E1}"/>
                  </a:ext>
                </a:extLst>
              </p:cNvPr>
              <p:cNvSpPr/>
              <p:nvPr/>
            </p:nvSpPr>
            <p:spPr>
              <a:xfrm>
                <a:off x="10399166" y="1855812"/>
                <a:ext cx="974561" cy="527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𝑎𝑓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D8593D0-F5F0-4397-AF3D-E2D903792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166" y="1855812"/>
                <a:ext cx="974561" cy="527773"/>
              </a:xfrm>
              <a:prstGeom prst="rect">
                <a:avLst/>
              </a:prstGeom>
              <a:blipFill>
                <a:blip r:embed="rId11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57EDD3C-F773-4C04-95C3-CDAEA53007E4}"/>
                  </a:ext>
                </a:extLst>
              </p:cNvPr>
              <p:cNvSpPr/>
              <p:nvPr/>
            </p:nvSpPr>
            <p:spPr>
              <a:xfrm>
                <a:off x="10379385" y="2751397"/>
                <a:ext cx="1014124" cy="527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57EDD3C-F773-4C04-95C3-CDAEA5300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385" y="2751397"/>
                <a:ext cx="1014124" cy="527773"/>
              </a:xfrm>
              <a:prstGeom prst="rect">
                <a:avLst/>
              </a:prstGeom>
              <a:blipFill>
                <a:blip r:embed="rId12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13A8B5B-C233-430F-A64C-E219C30570BE}"/>
                  </a:ext>
                </a:extLst>
              </p:cNvPr>
              <p:cNvSpPr/>
              <p:nvPr/>
            </p:nvSpPr>
            <p:spPr>
              <a:xfrm>
                <a:off x="10336401" y="3910812"/>
                <a:ext cx="1421864" cy="5277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13A8B5B-C233-430F-A64C-E219C3057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401" y="3910812"/>
                <a:ext cx="1421864" cy="527773"/>
              </a:xfrm>
              <a:prstGeom prst="rect">
                <a:avLst/>
              </a:prstGeom>
              <a:blipFill>
                <a:blip r:embed="rId1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ectangle 9">
            <a:extLst>
              <a:ext uri="{FF2B5EF4-FFF2-40B4-BE49-F238E27FC236}">
                <a16:creationId xmlns:a16="http://schemas.microsoft.com/office/drawing/2014/main" id="{8D3B51EF-6D8D-4552-B7A9-6700C62E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238" y="1929779"/>
            <a:ext cx="75212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f(n/b)</a:t>
            </a:r>
          </a:p>
        </p:txBody>
      </p:sp>
      <p:sp>
        <p:nvSpPr>
          <p:cNvPr id="142" name="Rectangle 9">
            <a:extLst>
              <a:ext uri="{FF2B5EF4-FFF2-40B4-BE49-F238E27FC236}">
                <a16:creationId xmlns:a16="http://schemas.microsoft.com/office/drawing/2014/main" id="{03B639D2-9A07-4CDD-948C-05A8C43E5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381" y="1929779"/>
            <a:ext cx="75212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f(n/b)</a:t>
            </a:r>
          </a:p>
        </p:txBody>
      </p:sp>
      <p:sp>
        <p:nvSpPr>
          <p:cNvPr id="143" name="Rectangle 9">
            <a:extLst>
              <a:ext uri="{FF2B5EF4-FFF2-40B4-BE49-F238E27FC236}">
                <a16:creationId xmlns:a16="http://schemas.microsoft.com/office/drawing/2014/main" id="{2F0D02B9-8740-48EA-82FC-99633C38A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478" y="1929779"/>
            <a:ext cx="75212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f(n/b)</a:t>
            </a:r>
          </a:p>
        </p:txBody>
      </p:sp>
      <p:sp>
        <p:nvSpPr>
          <p:cNvPr id="144" name="Line 5">
            <a:extLst>
              <a:ext uri="{FF2B5EF4-FFF2-40B4-BE49-F238E27FC236}">
                <a16:creationId xmlns:a16="http://schemas.microsoft.com/office/drawing/2014/main" id="{B1F6CE01-8052-47D6-A5D8-2008762500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4659" y="1599195"/>
            <a:ext cx="1469402" cy="3561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Line 6">
            <a:extLst>
              <a:ext uri="{FF2B5EF4-FFF2-40B4-BE49-F238E27FC236}">
                <a16:creationId xmlns:a16="http://schemas.microsoft.com/office/drawing/2014/main" id="{09D8D9E6-CBB1-466C-B8FB-6459DD3B3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098" y="1555218"/>
            <a:ext cx="1642666" cy="4001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Rectangle 10">
            <a:extLst>
              <a:ext uri="{FF2B5EF4-FFF2-40B4-BE49-F238E27FC236}">
                <a16:creationId xmlns:a16="http://schemas.microsoft.com/office/drawing/2014/main" id="{6729B39B-8DF2-4C77-A329-805F5472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258" y="1219200"/>
            <a:ext cx="55335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-109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ＭＳ Ｐゴシック" pitchFamily="-109" charset="-128"/>
                <a:cs typeface="+mn-cs"/>
              </a:rPr>
              <a:t>f(n)</a:t>
            </a:r>
            <a:endParaRPr kumimoji="0" lang="en-US" altLang="en-US" sz="2000" b="0" i="0" u="none" strike="noStrike" kern="1200" cap="none" spc="0" normalizeH="0" baseline="3000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itchFamily="18" charset="0"/>
              <a:ea typeface="ＭＳ Ｐゴシック" pitchFamily="-109" charset="-128"/>
              <a:cs typeface="+mn-cs"/>
            </a:endParaRPr>
          </a:p>
        </p:txBody>
      </p:sp>
      <p:sp>
        <p:nvSpPr>
          <p:cNvPr id="147" name="Line 5">
            <a:extLst>
              <a:ext uri="{FF2B5EF4-FFF2-40B4-BE49-F238E27FC236}">
                <a16:creationId xmlns:a16="http://schemas.microsoft.com/office/drawing/2014/main" id="{7AF8BFEF-D4F0-4610-928E-A0CA97C56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4908" y="1599195"/>
            <a:ext cx="6404" cy="3561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9">
                <a:extLst>
                  <a:ext uri="{FF2B5EF4-FFF2-40B4-BE49-F238E27FC236}">
                    <a16:creationId xmlns:a16="http://schemas.microsoft.com/office/drawing/2014/main" id="{F177FD37-DA21-4F31-B03C-F76BE804B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5343" y="1759248"/>
                <a:ext cx="620495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 . .</m:t>
                      </m:r>
                    </m:oMath>
                  </m:oMathPara>
                </a14:m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48" name="Rectangle 9">
                <a:extLst>
                  <a:ext uri="{FF2B5EF4-FFF2-40B4-BE49-F238E27FC236}">
                    <a16:creationId xmlns:a16="http://schemas.microsoft.com/office/drawing/2014/main" id="{F177FD37-DA21-4F31-B03C-F76BE804B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5343" y="1759248"/>
                <a:ext cx="62049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9">
                <a:extLst>
                  <a:ext uri="{FF2B5EF4-FFF2-40B4-BE49-F238E27FC236}">
                    <a16:creationId xmlns:a16="http://schemas.microsoft.com/office/drawing/2014/main" id="{E0377992-BBA6-4E16-9084-EF9789C60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1534" y="2409326"/>
                <a:ext cx="620495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 . .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49" name="Rectangle 9">
                <a:extLst>
                  <a:ext uri="{FF2B5EF4-FFF2-40B4-BE49-F238E27FC236}">
                    <a16:creationId xmlns:a16="http://schemas.microsoft.com/office/drawing/2014/main" id="{E0377992-BBA6-4E16-9084-EF9789C60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1534" y="2409326"/>
                <a:ext cx="62049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9">
                <a:extLst>
                  <a:ext uri="{FF2B5EF4-FFF2-40B4-BE49-F238E27FC236}">
                    <a16:creationId xmlns:a16="http://schemas.microsoft.com/office/drawing/2014/main" id="{DB72F086-1679-4C9E-8BDE-4F9C5CA50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4244" y="2409326"/>
                <a:ext cx="620495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 . .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51" name="Rectangle 9">
                <a:extLst>
                  <a:ext uri="{FF2B5EF4-FFF2-40B4-BE49-F238E27FC236}">
                    <a16:creationId xmlns:a16="http://schemas.microsoft.com/office/drawing/2014/main" id="{DB72F086-1679-4C9E-8BDE-4F9C5CA50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4244" y="2409326"/>
                <a:ext cx="62049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9">
                <a:extLst>
                  <a:ext uri="{FF2B5EF4-FFF2-40B4-BE49-F238E27FC236}">
                    <a16:creationId xmlns:a16="http://schemas.microsoft.com/office/drawing/2014/main" id="{38BDFF54-0CD8-441B-A0FE-08AA2B4F9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7044" y="2409326"/>
                <a:ext cx="620495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 . .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53" name="Rectangle 9">
                <a:extLst>
                  <a:ext uri="{FF2B5EF4-FFF2-40B4-BE49-F238E27FC236}">
                    <a16:creationId xmlns:a16="http://schemas.microsoft.com/office/drawing/2014/main" id="{38BDFF54-0CD8-441B-A0FE-08AA2B4F9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37044" y="2409326"/>
                <a:ext cx="620495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9">
                <a:extLst>
                  <a:ext uri="{FF2B5EF4-FFF2-40B4-BE49-F238E27FC236}">
                    <a16:creationId xmlns:a16="http://schemas.microsoft.com/office/drawing/2014/main" id="{712B2997-4430-48D1-BA5F-95DBD04A4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6952" y="2810996"/>
                <a:ext cx="2364144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  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  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endParaRPr>
              </a:p>
            </p:txBody>
          </p:sp>
        </mc:Choice>
        <mc:Fallback xmlns="">
          <p:sp>
            <p:nvSpPr>
              <p:cNvPr id="158" name="Rectangle 9">
                <a:extLst>
                  <a:ext uri="{FF2B5EF4-FFF2-40B4-BE49-F238E27FC236}">
                    <a16:creationId xmlns:a16="http://schemas.microsoft.com/office/drawing/2014/main" id="{712B2997-4430-48D1-BA5F-95DBD04A4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6952" y="2810996"/>
                <a:ext cx="2364144" cy="369332"/>
              </a:xfrm>
              <a:prstGeom prst="rect">
                <a:avLst/>
              </a:prstGeom>
              <a:blipFill>
                <a:blip r:embed="rId22"/>
                <a:stretch>
                  <a:fillRect b="-147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9">
                <a:extLst>
                  <a:ext uri="{FF2B5EF4-FFF2-40B4-BE49-F238E27FC236}">
                    <a16:creationId xmlns:a16="http://schemas.microsoft.com/office/drawing/2014/main" id="{FEC506F5-3B42-4D41-BC7E-681AB2C1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6990" y="2819070"/>
                <a:ext cx="2364144" cy="3693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-109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  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  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f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n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/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b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ＭＳ Ｐゴシック" pitchFamily="-109" charset="-128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-109" charset="-128"/>
                  <a:cs typeface="+mn-cs"/>
                </a:endParaRPr>
              </a:p>
            </p:txBody>
          </p:sp>
        </mc:Choice>
        <mc:Fallback xmlns="">
          <p:sp>
            <p:nvSpPr>
              <p:cNvPr id="167" name="Rectangle 9">
                <a:extLst>
                  <a:ext uri="{FF2B5EF4-FFF2-40B4-BE49-F238E27FC236}">
                    <a16:creationId xmlns:a16="http://schemas.microsoft.com/office/drawing/2014/main" id="{FEC506F5-3B42-4D41-BC7E-681AB2C10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06990" y="2819070"/>
                <a:ext cx="2364144" cy="369332"/>
              </a:xfrm>
              <a:prstGeom prst="rect">
                <a:avLst/>
              </a:prstGeom>
              <a:blipFill>
                <a:blip r:embed="rId23"/>
                <a:stretch>
                  <a:fillRect b="-147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7">
            <a:extLst>
              <a:ext uri="{FF2B5EF4-FFF2-40B4-BE49-F238E27FC236}">
                <a16:creationId xmlns:a16="http://schemas.microsoft.com/office/drawing/2014/main" id="{6AB73B20-5A17-4252-8A51-278839DA7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Master Method</a:t>
            </a:r>
          </a:p>
        </p:txBody>
      </p:sp>
      <p:sp>
        <p:nvSpPr>
          <p:cNvPr id="164" name="Slide Number Placeholder 2">
            <a:extLst>
              <a:ext uri="{FF2B5EF4-FFF2-40B4-BE49-F238E27FC236}">
                <a16:creationId xmlns:a16="http://schemas.microsoft.com/office/drawing/2014/main" id="{95471D9D-DE36-45B3-A757-86D96A21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AutoShape 42">
                <a:extLst>
                  <a:ext uri="{FF2B5EF4-FFF2-40B4-BE49-F238E27FC236}">
                    <a16:creationId xmlns:a16="http://schemas.microsoft.com/office/drawing/2014/main" id="{5C9B1341-B77F-4380-9204-CDEAE620F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944" y="4826000"/>
                <a:ext cx="3017520" cy="164592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</a:pPr>
                <a:r>
                  <a:rPr lang="en-US" altLang="en-US" sz="1800" b="1" dirty="0">
                    <a:solidFill>
                      <a:srgbClr val="2F2B20"/>
                    </a:solidFill>
                  </a:rPr>
                  <a:t>CASE 1</a:t>
                </a:r>
                <a:r>
                  <a:rPr lang="en-US" altLang="en-US" sz="1800" dirty="0">
                    <a:solidFill>
                      <a:srgbClr val="2F2B20"/>
                    </a:solidFill>
                  </a:rPr>
                  <a:t>: 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US" altLang="en-US" sz="1800" dirty="0">
                    <a:solidFill>
                      <a:srgbClr val="2F2B20"/>
                    </a:solidFill>
                  </a:rPr>
                  <a:t>Cost increases geometrically from the root to the leaves. </a:t>
                </a:r>
                <a:endParaRPr lang="en-US" altLang="en-US" sz="1800" dirty="0">
                  <a:solidFill>
                    <a:srgbClr val="2F2B20"/>
                  </a:solidFill>
                  <a:sym typeface="Symbol" pitchFamily="18" charset="2"/>
                </a:endParaRPr>
              </a:p>
              <a:p>
                <a:pPr algn="just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en-US" sz="1800" dirty="0"/>
                  <a:t> is asymptotically larger in growth than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1800" dirty="0"/>
                  <a:t> by a polynomial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en-US" sz="1800" dirty="0"/>
                  <a:t>.</a:t>
                </a:r>
                <a:r>
                  <a:rPr lang="en-US" altLang="en-US" sz="1800" dirty="0">
                    <a:solidFill>
                      <a:srgbClr val="2F2B20"/>
                    </a:solidFill>
                    <a:sym typeface="Symbol" pitchFamily="18" charset="2"/>
                  </a:rPr>
                  <a:t> </a:t>
                </a:r>
                <a:endParaRPr lang="en-US" altLang="en-US" sz="1800" b="1" i="1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8" name="AutoShape 42">
                <a:extLst>
                  <a:ext uri="{FF2B5EF4-FFF2-40B4-BE49-F238E27FC236}">
                    <a16:creationId xmlns:a16="http://schemas.microsoft.com/office/drawing/2014/main" id="{5C9B1341-B77F-4380-9204-CDEAE620F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944" y="4826000"/>
                <a:ext cx="3017520" cy="1645920"/>
              </a:xfrm>
              <a:prstGeom prst="roundRect">
                <a:avLst>
                  <a:gd name="adj" fmla="val 16667"/>
                </a:avLst>
              </a:prstGeom>
              <a:blipFill>
                <a:blip r:embed="rId24"/>
                <a:stretch>
                  <a:fillRect l="-1737" t="-1361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Line 27">
            <a:extLst>
              <a:ext uri="{FF2B5EF4-FFF2-40B4-BE49-F238E27FC236}">
                <a16:creationId xmlns:a16="http://schemas.microsoft.com/office/drawing/2014/main" id="{10B107AC-EA98-4E03-B905-967335438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109" y="1293980"/>
            <a:ext cx="30157" cy="3245602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2F2B2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 Box 28">
                <a:extLst>
                  <a:ext uri="{FF2B5EF4-FFF2-40B4-BE49-F238E27FC236}">
                    <a16:creationId xmlns:a16="http://schemas.microsoft.com/office/drawing/2014/main" id="{28C7713E-6C5D-4EB8-BC86-389FEF84A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8044" y="1853752"/>
                <a:ext cx="1150058" cy="338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600" dirty="0">
                  <a:solidFill>
                    <a:srgbClr val="2F2B2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70" name="Text Box 28">
                <a:extLst>
                  <a:ext uri="{FF2B5EF4-FFF2-40B4-BE49-F238E27FC236}">
                    <a16:creationId xmlns:a16="http://schemas.microsoft.com/office/drawing/2014/main" id="{28C7713E-6C5D-4EB8-BC86-389FEF84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8044" y="1853752"/>
                <a:ext cx="1150058" cy="338554"/>
              </a:xfrm>
              <a:prstGeom prst="rect">
                <a:avLst/>
              </a:prstGeom>
              <a:blipFill>
                <a:blip r:embed="rId25"/>
                <a:stretch>
                  <a:fillRect b="-892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AutoShape 36">
                <a:extLst>
                  <a:ext uri="{FF2B5EF4-FFF2-40B4-BE49-F238E27FC236}">
                    <a16:creationId xmlns:a16="http://schemas.microsoft.com/office/drawing/2014/main" id="{9386D373-486C-46FB-8BE4-5D23EB552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668" y="4826000"/>
                <a:ext cx="3017520" cy="164592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</a:pPr>
                <a:r>
                  <a:rPr lang="en-US" altLang="en-US" sz="1800" b="1" dirty="0">
                    <a:solidFill>
                      <a:srgbClr val="2F2B20"/>
                    </a:solidFill>
                  </a:rPr>
                  <a:t>CASE 2</a:t>
                </a:r>
                <a:r>
                  <a:rPr lang="en-US" altLang="en-US" sz="1800" dirty="0">
                    <a:solidFill>
                      <a:srgbClr val="2F2B20"/>
                    </a:solidFill>
                  </a:rPr>
                  <a:t>: 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US" altLang="en-US" sz="1800" dirty="0">
                    <a:solidFill>
                      <a:srgbClr val="2F2B20"/>
                    </a:solidFill>
                  </a:rPr>
                  <a:t>Cost is approximately the same on each of the </a:t>
                </a:r>
                <a:r>
                  <a:rPr lang="en-US" altLang="en-US" sz="1800" b="1" dirty="0" err="1">
                    <a:solidFill>
                      <a:srgbClr val="FF0000"/>
                    </a:solidFill>
                  </a:rPr>
                  <a:t>log</a:t>
                </a:r>
                <a:r>
                  <a:rPr lang="en-US" altLang="en-US" sz="1800" b="1" i="1" baseline="-25000" dirty="0" err="1">
                    <a:solidFill>
                      <a:srgbClr val="FF0000"/>
                    </a:solidFill>
                  </a:rPr>
                  <a:t>b</a:t>
                </a:r>
                <a:r>
                  <a:rPr lang="en-US" altLang="en-US" sz="1800" b="1" i="1" dirty="0" err="1">
                    <a:solidFill>
                      <a:srgbClr val="FF0000"/>
                    </a:solidFill>
                  </a:rPr>
                  <a:t>n</a:t>
                </a:r>
                <a:r>
                  <a:rPr lang="en-US" altLang="en-US" sz="1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1800" dirty="0">
                    <a:solidFill>
                      <a:srgbClr val="2F2B20"/>
                    </a:solidFill>
                  </a:rPr>
                  <a:t>levels.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US" sz="1800" dirty="0">
                    <a:solidFill>
                      <a:srgbClr val="2F2B20"/>
                    </a:solidFill>
                  </a:rPr>
                  <a:t>The growth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8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en-US" sz="1800" dirty="0">
                    <a:solidFill>
                      <a:srgbClr val="2F2B20"/>
                    </a:solidFill>
                  </a:rPr>
                  <a:t> is asymptotically equal to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800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171" name="AutoShape 36">
                <a:extLst>
                  <a:ext uri="{FF2B5EF4-FFF2-40B4-BE49-F238E27FC236}">
                    <a16:creationId xmlns:a16="http://schemas.microsoft.com/office/drawing/2014/main" id="{9386D373-486C-46FB-8BE4-5D23EB552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8668" y="4826000"/>
                <a:ext cx="3017520" cy="1645920"/>
              </a:xfrm>
              <a:prstGeom prst="roundRect">
                <a:avLst>
                  <a:gd name="adj" fmla="val 16667"/>
                </a:avLst>
              </a:prstGeom>
              <a:blipFill>
                <a:blip r:embed="rId26"/>
                <a:stretch>
                  <a:fillRect l="-1737" t="-1361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AutoShape 36">
                <a:extLst>
                  <a:ext uri="{FF2B5EF4-FFF2-40B4-BE49-F238E27FC236}">
                    <a16:creationId xmlns:a16="http://schemas.microsoft.com/office/drawing/2014/main" id="{EC6FD868-E7B2-4BEF-B223-43CD258A7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4392" y="4826000"/>
                <a:ext cx="3017520" cy="164592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square" lIns="0" tIns="0" rIns="0" bIns="0" anchor="ctr"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</a:pPr>
                <a:r>
                  <a:rPr lang="en-US" altLang="en-US" sz="1800" b="1" dirty="0">
                    <a:solidFill>
                      <a:srgbClr val="2F2B20"/>
                    </a:solidFill>
                  </a:rPr>
                  <a:t>CASE 3</a:t>
                </a:r>
                <a:r>
                  <a:rPr lang="en-US" altLang="en-US" sz="1800" dirty="0">
                    <a:solidFill>
                      <a:srgbClr val="2F2B20"/>
                    </a:solidFill>
                  </a:rPr>
                  <a:t>: </a:t>
                </a:r>
              </a:p>
              <a:p>
                <a:pPr algn="just" eaLnBrk="1" hangingPunct="1">
                  <a:lnSpc>
                    <a:spcPct val="90000"/>
                  </a:lnSpc>
                </a:pPr>
                <a:r>
                  <a:rPr lang="en-US" altLang="en-US" sz="1800" dirty="0">
                    <a:solidFill>
                      <a:srgbClr val="2F2B20"/>
                    </a:solidFill>
                  </a:rPr>
                  <a:t>Cost decreases geometrically from the root to the leaves.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en-US" sz="1800" dirty="0"/>
                  <a:t> is asymptotically smaller in growth than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sz="1800" dirty="0"/>
                  <a:t> by a polynomial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en-US" sz="1800" dirty="0"/>
                  <a:t>.</a:t>
                </a:r>
                <a:endParaRPr lang="en-US" altLang="en-US" sz="1800" dirty="0">
                  <a:solidFill>
                    <a:srgbClr val="2F2B20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2" name="AutoShape 36">
                <a:extLst>
                  <a:ext uri="{FF2B5EF4-FFF2-40B4-BE49-F238E27FC236}">
                    <a16:creationId xmlns:a16="http://schemas.microsoft.com/office/drawing/2014/main" id="{EC6FD868-E7B2-4BEF-B223-43CD258A7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4392" y="4826000"/>
                <a:ext cx="3017520" cy="1645920"/>
              </a:xfrm>
              <a:prstGeom prst="roundRect">
                <a:avLst>
                  <a:gd name="adj" fmla="val 16667"/>
                </a:avLst>
              </a:prstGeom>
              <a:blipFill>
                <a:blip r:embed="rId27"/>
                <a:stretch>
                  <a:fillRect l="-1931" t="-1361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D8C9913-6846-4904-B0D4-15801A72AF9D}"/>
                  </a:ext>
                </a:extLst>
              </p:cNvPr>
              <p:cNvSpPr/>
              <p:nvPr/>
            </p:nvSpPr>
            <p:spPr>
              <a:xfrm>
                <a:off x="82989" y="1674790"/>
                <a:ext cx="3466783" cy="1637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2920" indent="-342900"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b="1" dirty="0">
                    <a:solidFill>
                      <a:srgbClr val="FF0000"/>
                    </a:solidFill>
                  </a:rPr>
                  <a:t>Idea: </a:t>
                </a:r>
                <a:r>
                  <a:rPr lang="en-US" dirty="0"/>
                  <a:t>Compare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2F2B20"/>
                    </a:solidFill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F2B2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2F2B2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>
                    <a:solidFill>
                      <a:srgbClr val="2F2B20"/>
                    </a:solidFill>
                  </a:rPr>
                  <a:t>.</a:t>
                </a:r>
              </a:p>
              <a:p>
                <a:pPr marL="502920" indent="-342900" algn="just"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dirty="0">
                        <a:latin typeface="Comic Sans MS" panose="030F0702030302020204" pitchFamily="66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502920" indent="-342900" algn="just"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dirty="0">
                        <a:latin typeface="Comic Sans MS" panose="030F0702030302020204" pitchFamily="66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502920" indent="-342900" algn="just">
                  <a:spcBef>
                    <a:spcPts val="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dirty="0">
                        <a:latin typeface="Comic Sans MS" panose="030F0702030302020204" pitchFamily="66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marL="502920" indent="-342900" algn="just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D8C9913-6846-4904-B0D4-15801A72A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9" y="1674790"/>
                <a:ext cx="3466783" cy="1637884"/>
              </a:xfrm>
              <a:prstGeom prst="rect">
                <a:avLst/>
              </a:prstGeom>
              <a:blipFill>
                <a:blip r:embed="rId28"/>
                <a:stretch>
                  <a:fillRect t="-1493" r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8386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71" grpId="0" animBg="1"/>
      <p:bldP spid="1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281" y="1295400"/>
                <a:ext cx="9560923" cy="5257800"/>
              </a:xfrm>
            </p:spPr>
            <p:txBody>
              <a:bodyPr>
                <a:normAutofit/>
              </a:bodyPr>
              <a:lstStyle/>
              <a:p>
                <a:pPr marL="160020" indent="0" algn="just">
                  <a:spcBef>
                    <a:spcPts val="0"/>
                  </a:spcBef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Master Method</a:t>
                </a:r>
                <a:r>
                  <a:rPr lang="en-US" dirty="0"/>
                  <a:t> depends on the following Theorem:</a:t>
                </a:r>
              </a:p>
              <a:p>
                <a:pPr marL="160020" indent="0" algn="just">
                  <a:spcBef>
                    <a:spcPts val="0"/>
                  </a:spcBef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160020" indent="0" algn="just"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000" i="1">
                        <a:solidFill>
                          <a:srgbClr val="2F2B2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0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be constants, let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dirty="0"/>
                  <a:t>be a function, and let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be defined on the nonnegative integers by the recurrence: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marL="160020" indent="0" algn="just">
                  <a:spcBef>
                    <a:spcPts val="0"/>
                  </a:spcBef>
                  <a:buNone/>
                </a:pPr>
                <a:endParaRPr lang="en-US" sz="1400" dirty="0"/>
              </a:p>
              <a:p>
                <a:pPr marL="160020" indent="0" algn="just">
                  <a:spcBef>
                    <a:spcPts val="0"/>
                  </a:spcBef>
                  <a:buNone/>
                </a:pPr>
                <a:endParaRPr lang="en-US" sz="1400" dirty="0"/>
              </a:p>
              <a:p>
                <a:pPr marL="160020" indent="0" algn="just">
                  <a:spcBef>
                    <a:spcPts val="0"/>
                  </a:spcBef>
                  <a:buNone/>
                </a:pPr>
                <a:endParaRPr lang="en-US" sz="1400" dirty="0"/>
              </a:p>
              <a:p>
                <a:pPr marL="160020" indent="0" algn="just">
                  <a:spcBef>
                    <a:spcPts val="0"/>
                  </a:spcBef>
                  <a:buNone/>
                </a:pPr>
                <a:endParaRPr lang="en-US" altLang="en-US" sz="1400" dirty="0"/>
              </a:p>
              <a:p>
                <a:pPr marL="160020" indent="0" algn="just">
                  <a:spcBef>
                    <a:spcPts val="0"/>
                  </a:spcBef>
                  <a:buNone/>
                </a:pPr>
                <a:r>
                  <a:rPr lang="en-US" altLang="en-US" dirty="0"/>
                  <a:t>Then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dirty="0"/>
                  <a:t> can be bounded asymptotically as follows.</a:t>
                </a:r>
              </a:p>
              <a:p>
                <a:pPr marL="160020" indent="0" algn="just">
                  <a:spcBef>
                    <a:spcPts val="0"/>
                  </a:spcBef>
                  <a:buNone/>
                </a:pPr>
                <a:endParaRPr lang="en-US" altLang="en-US" dirty="0"/>
              </a:p>
              <a:p>
                <a:pPr marL="617220" indent="-457200" algn="just">
                  <a:spcBef>
                    <a:spcPts val="0"/>
                  </a:spcBef>
                  <a:buClrTx/>
                  <a:buFont typeface="+mj-lt"/>
                  <a:buAutoNum type="arabicPeriod"/>
                </a:pPr>
                <a:r>
                  <a:rPr lang="en-US" altLang="en-US" sz="1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180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rPr>
                      <m:t>O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</a:rPr>
                  <a:t> for some constant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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marL="617220" indent="-457200" algn="just">
                  <a:spcBef>
                    <a:spcPts val="0"/>
                  </a:spcBef>
                  <a:buClrTx/>
                  <a:buFont typeface="+mj-lt"/>
                  <a:buAutoNum type="arabicPeriod"/>
                </a:pPr>
                <a:r>
                  <a:rPr lang="en-US" altLang="en-US" sz="1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180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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</a:rPr>
                  <a:t>, then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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800" dirty="0">
                  <a:solidFill>
                    <a:schemeClr val="tx1"/>
                  </a:solidFill>
                </a:endParaRPr>
              </a:p>
              <a:p>
                <a:pPr marL="617220" indent="-457200" algn="just">
                  <a:spcBef>
                    <a:spcPts val="0"/>
                  </a:spcBef>
                  <a:buClrTx/>
                  <a:buFont typeface="+mj-lt"/>
                  <a:buAutoNum type="arabicPeriod"/>
                </a:pPr>
                <a:r>
                  <a:rPr lang="en-US" altLang="en-US" sz="1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1800" dirty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</a:rPr>
                  <a:t> for some constant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</a:rPr>
                  <a:t>, and if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US" alt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</a:rPr>
                  <a:t> for some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en-US" sz="1800" i="1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</a:rPr>
                  <a:t> and all sufficiently large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18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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281" y="1295400"/>
                <a:ext cx="9560923" cy="5257800"/>
              </a:xfrm>
              <a:blipFill>
                <a:blip r:embed="rId5"/>
                <a:stretch>
                  <a:fillRect t="-812" r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219650" y="381000"/>
            <a:ext cx="617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n-ea"/>
                <a:cs typeface="Arial" panose="020B0604020202020204" pitchFamily="34" charset="0"/>
              </a:rPr>
              <a:t>The Master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C3CF6B-D04E-479E-B83C-37CC123F379F}"/>
                  </a:ext>
                </a:extLst>
              </p:cNvPr>
              <p:cNvSpPr/>
              <p:nvPr/>
            </p:nvSpPr>
            <p:spPr>
              <a:xfrm>
                <a:off x="3968399" y="2804152"/>
                <a:ext cx="2729337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)=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0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en-US" sz="200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2F2B2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C3CF6B-D04E-479E-B83C-37CC123F3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399" y="2804152"/>
                <a:ext cx="2729337" cy="636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5">
            <a:extLst>
              <a:ext uri="{FF2B5EF4-FFF2-40B4-BE49-F238E27FC236}">
                <a16:creationId xmlns:a16="http://schemas.microsoft.com/office/drawing/2014/main" id="{1B9D0369-C007-49FB-A3B6-A0A7BC286EF0}"/>
              </a:ext>
            </a:extLst>
          </p:cNvPr>
          <p:cNvGrpSpPr>
            <a:grpSpLocks/>
          </p:cNvGrpSpPr>
          <p:nvPr/>
        </p:nvGrpSpPr>
        <p:grpSpPr bwMode="auto">
          <a:xfrm>
            <a:off x="7104511" y="5301205"/>
            <a:ext cx="1905000" cy="871537"/>
            <a:chOff x="432" y="3456"/>
            <a:chExt cx="1200" cy="549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40B2DF0F-7F03-45CA-B932-15CFBFEB5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792"/>
              <a:ext cx="120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</a:rPr>
                <a:t>regularity condition</a:t>
              </a: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7EA2E39-BCD8-4949-AB85-7DDAF12B7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" y="3456"/>
              <a:ext cx="104" cy="336"/>
            </a:xfrm>
            <a:custGeom>
              <a:avLst/>
              <a:gdLst>
                <a:gd name="T0" fmla="*/ 56 w 104"/>
                <a:gd name="T1" fmla="*/ 336 h 336"/>
                <a:gd name="T2" fmla="*/ 56 w 104"/>
                <a:gd name="T3" fmla="*/ 240 h 336"/>
                <a:gd name="T4" fmla="*/ 8 w 104"/>
                <a:gd name="T5" fmla="*/ 144 h 336"/>
                <a:gd name="T6" fmla="*/ 104 w 104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" h="336">
                  <a:moveTo>
                    <a:pt x="56" y="336"/>
                  </a:moveTo>
                  <a:cubicBezTo>
                    <a:pt x="60" y="304"/>
                    <a:pt x="64" y="272"/>
                    <a:pt x="56" y="240"/>
                  </a:cubicBezTo>
                  <a:cubicBezTo>
                    <a:pt x="48" y="208"/>
                    <a:pt x="0" y="184"/>
                    <a:pt x="8" y="144"/>
                  </a:cubicBezTo>
                  <a:cubicBezTo>
                    <a:pt x="16" y="104"/>
                    <a:pt x="60" y="52"/>
                    <a:pt x="10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2656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73149" y="6052697"/>
                <a:ext cx="9560923" cy="349583"/>
              </a:xfrm>
            </p:spPr>
            <p:txBody>
              <a:bodyPr>
                <a:noAutofit/>
              </a:bodyPr>
              <a:lstStyle/>
              <a:p>
                <a:pPr marL="160020" indent="0" algn="just">
                  <a:spcBef>
                    <a:spcPts val="0"/>
                  </a:spcBef>
                  <a:buClrTx/>
                  <a:buNone/>
                </a:pPr>
                <a:r>
                  <a:rPr lang="en-US" altLang="en-US" sz="1800" dirty="0">
                    <a:solidFill>
                      <a:srgbClr val="FF0000"/>
                    </a:solidFill>
                  </a:rPr>
                  <a:t>Case 1: If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1800" dirty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rPr>
                      <m:t>O</m:t>
                    </m:r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dirty="0">
                    <a:solidFill>
                      <a:srgbClr val="FF0000"/>
                    </a:solidFill>
                  </a:rPr>
                  <a:t> for some constant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sz="1800" dirty="0">
                    <a:solidFill>
                      <a:srgbClr val="FF0000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18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</m:t>
                    </m:r>
                    <m:d>
                      <m:d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73149" y="6052697"/>
                <a:ext cx="9560923" cy="349583"/>
              </a:xfrm>
              <a:blipFill>
                <a:blip r:embed="rId5"/>
                <a:stretch>
                  <a:fillRect t="-3509" b="-40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6" name="Rectangle 7"/>
              <p:cNvSpPr>
                <a:spLocks noChangeArrowheads="1"/>
              </p:cNvSpPr>
              <p:nvPr/>
            </p:nvSpPr>
            <p:spPr bwMode="auto">
              <a:xfrm>
                <a:off x="1219649" y="381000"/>
                <a:ext cx="9794811" cy="83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eaLnBrk="1" hangingPunct="1">
                  <a:defRPr/>
                </a:pPr>
                <a:r>
                  <a:rPr kumimoji="0" lang="en-US" sz="4000" b="0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675E47"/>
                    </a:solidFill>
                    <a:effectLst/>
                    <a:uLnTx/>
                    <a:uFillTx/>
                    <a:latin typeface="Cambria"/>
                    <a:ea typeface="+mn-ea"/>
                    <a:cs typeface="Arial" panose="020B0604020202020204" pitchFamily="34" charset="0"/>
                  </a:rPr>
                  <a:t>Master Method: </a:t>
                </a:r>
                <a:r>
                  <a:rPr lang="en-US" sz="4000" spc="-100" dirty="0">
                    <a:solidFill>
                      <a:srgbClr val="675E47"/>
                    </a:solidFill>
                    <a:latin typeface="Cambria"/>
                  </a:rPr>
                  <a:t>Case 1</a:t>
                </a:r>
                <a:r>
                  <a:rPr lang="en-US" sz="4000" spc="-100" dirty="0">
                    <a:solidFill>
                      <a:srgbClr val="675E47"/>
                    </a:solidFill>
                    <a:latin typeface="Cambria"/>
                    <a:sym typeface="Wingdings" panose="05000000000000000000" pitchFamily="2" charset="2"/>
                  </a:rPr>
                  <a:t></a:t>
                </a:r>
                <a:r>
                  <a:rPr lang="en-US" sz="4000" spc="-100" dirty="0">
                    <a:solidFill>
                      <a:srgbClr val="675E47"/>
                    </a:solidFill>
                    <a:latin typeface="Cambri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4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4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4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4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4000" i="1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/>
                  </a:rPr>
                  <a:t> </a:t>
                </a:r>
                <a:r>
                  <a:rPr lang="en-US" sz="40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kumimoji="0" lang="en-US" sz="4000" b="0" i="1" u="none" strike="noStrike" kern="1200" cap="none" spc="-100" normalizeH="0" baseline="-25000" noProof="0" dirty="0">
                  <a:ln>
                    <a:noFill/>
                  </a:ln>
                  <a:solidFill>
                    <a:srgbClr val="675E47"/>
                  </a:solidFill>
                  <a:effectLst/>
                  <a:uLnTx/>
                  <a:uFillTx/>
                  <a:latin typeface="Cambria"/>
                </a:endParaRPr>
              </a:p>
            </p:txBody>
          </p:sp>
        </mc:Choice>
        <mc:Fallback xmlns="">
          <p:sp>
            <p:nvSpPr>
              <p:cNvPr id="1024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649" y="381000"/>
                <a:ext cx="9794811" cy="838200"/>
              </a:xfrm>
              <a:prstGeom prst="rect">
                <a:avLst/>
              </a:prstGeom>
              <a:blipFill>
                <a:blip r:embed="rId6"/>
                <a:stretch>
                  <a:fillRect l="-2178" t="-2920" b="-255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5D9CA-6DAA-4C3C-A3E2-EDEA918D5F89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FFAD4A34-169D-4754-BC5B-2F1B17073BCC}"/>
                  </a:ext>
                </a:extLst>
              </p:cNvPr>
              <p:cNvSpPr txBox="1"/>
              <p:nvPr/>
            </p:nvSpPr>
            <p:spPr bwMode="auto">
              <a:xfrm>
                <a:off x="4113027" y="2127973"/>
                <a:ext cx="3350366" cy="7831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func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0" 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2F2B2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2F2B2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0" lang="en-US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F2B2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FFAD4A34-169D-4754-BC5B-2F1B1707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3027" y="2127973"/>
                <a:ext cx="3350366" cy="7831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754818-607B-4B21-B6C5-D2872F34003F}"/>
                  </a:ext>
                </a:extLst>
              </p:cNvPr>
              <p:cNvSpPr/>
              <p:nvPr/>
            </p:nvSpPr>
            <p:spPr>
              <a:xfrm>
                <a:off x="1173149" y="3015217"/>
                <a:ext cx="5385962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MS PGothic" panose="020B0600070205080204" pitchFamily="34" charset="-128"/>
                  </a:rPr>
                  <a:t>Suppose</a:t>
                </a:r>
                <a:r>
                  <a:rPr lang="en-US" dirty="0">
                    <a:latin typeface="Times" panose="02020603050405020304" pitchFamily="18" charset="0"/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b="0" i="0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2F2B2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2F2B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Then: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754818-607B-4B21-B6C5-D2872F340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149" y="3015217"/>
                <a:ext cx="5385962" cy="382284"/>
              </a:xfrm>
              <a:prstGeom prst="rect">
                <a:avLst/>
              </a:prstGeom>
              <a:blipFill>
                <a:blip r:embed="rId8"/>
                <a:stretch>
                  <a:fillRect l="-905" t="-4839" r="-1018" b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C1BF979C-CE31-4C00-8B45-C037A6954CB6}"/>
                  </a:ext>
                </a:extLst>
              </p:cNvPr>
              <p:cNvSpPr txBox="1"/>
              <p:nvPr/>
            </p:nvSpPr>
            <p:spPr bwMode="auto">
              <a:xfrm>
                <a:off x="1219649" y="3587437"/>
                <a:ext cx="3784449" cy="7831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0" lang="en-US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2F2B2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func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F2B2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F2B2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F2B2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C1BF979C-CE31-4C00-8B45-C037A6954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649" y="3587437"/>
                <a:ext cx="3784449" cy="7831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344B9C-6ADD-4258-849F-0A04C47B8477}"/>
                  </a:ext>
                </a:extLst>
              </p:cNvPr>
              <p:cNvSpPr/>
              <p:nvPr/>
            </p:nvSpPr>
            <p:spPr>
              <a:xfrm>
                <a:off x="1173149" y="1357104"/>
                <a:ext cx="1836528" cy="662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func>
                                </m:sup>
                              </m:sSup>
                            </m:num>
                            <m:den>
                              <m:r>
                                <a:rPr lang="en-US" sz="160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b="0" i="0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en-US" sz="1600" dirty="0">
                              <a:latin typeface="Comic Sans MS" panose="030F0702030302020204" pitchFamily="66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</m:t>
                          </m:r>
                          <m:r>
                            <a:rPr lang="en-US" altLang="en-US" sz="16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l-GR" sz="16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344B9C-6ADD-4258-849F-0A04C47B8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149" y="1357104"/>
                <a:ext cx="1836528" cy="6622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D7EC51-72F9-4578-A858-22389C38706A}"/>
                  </a:ext>
                </a:extLst>
              </p:cNvPr>
              <p:cNvSpPr/>
              <p:nvPr/>
            </p:nvSpPr>
            <p:spPr>
              <a:xfrm>
                <a:off x="2910338" y="1356588"/>
                <a:ext cx="1948033" cy="662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func>
                                </m:sup>
                              </m:sSup>
                            </m:num>
                            <m:den>
                              <m:r>
                                <a:rPr lang="en-US" sz="160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l-GR" sz="16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D7EC51-72F9-4578-A858-22389C387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38" y="1356588"/>
                <a:ext cx="1948033" cy="6622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B41CEC-1AB6-4AF7-AEFC-03C39F921FF4}"/>
                  </a:ext>
                </a:extLst>
              </p:cNvPr>
              <p:cNvSpPr/>
              <p:nvPr/>
            </p:nvSpPr>
            <p:spPr>
              <a:xfrm>
                <a:off x="4858371" y="1361622"/>
                <a:ext cx="2008499" cy="662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160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func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600" i="1" dirty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  <a:sym typeface="Symbol" panose="05050102010706020507" pitchFamily="18" charset="2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l-GR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B41CEC-1AB6-4AF7-AEFC-03C39F921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71" y="1361622"/>
                <a:ext cx="2008499" cy="6622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98357A6-BE0A-468B-B665-B229CAF14EE8}"/>
                  </a:ext>
                </a:extLst>
              </p:cNvPr>
              <p:cNvSpPr/>
              <p:nvPr/>
            </p:nvSpPr>
            <p:spPr>
              <a:xfrm>
                <a:off x="6866870" y="1523412"/>
                <a:ext cx="2063257" cy="34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160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98357A6-BE0A-468B-B665-B229CAF14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870" y="1523412"/>
                <a:ext cx="2063257" cy="349583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10C1BAE-7C09-44AE-B32E-DE9840D3D4B9}"/>
                  </a:ext>
                </a:extLst>
              </p:cNvPr>
              <p:cNvSpPr/>
              <p:nvPr/>
            </p:nvSpPr>
            <p:spPr>
              <a:xfrm>
                <a:off x="8930127" y="1523412"/>
                <a:ext cx="2295565" cy="34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en-US" sz="16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sz="1600" dirty="0"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m:t>O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10C1BAE-7C09-44AE-B32E-DE9840D3D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7" y="1523412"/>
                <a:ext cx="2295565" cy="349583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051AD200-9858-4BCC-AEB2-7F25069AA99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43526" y="3478318"/>
                <a:ext cx="3184355" cy="78319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160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l-GR" sz="16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solidFill>
                                                    <a:srgbClr val="2F2B2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solidFill>
                                                    <a:srgbClr val="2F2B2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1600" i="1">
                                                  <a:solidFill>
                                                    <a:srgbClr val="2F2B2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 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l-GR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051AD200-9858-4BCC-AEB2-7F25069AA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3526" y="3478318"/>
                <a:ext cx="3184355" cy="783191"/>
              </a:xfrm>
              <a:prstGeom prst="rect">
                <a:avLst/>
              </a:prstGeom>
              <a:blipFill>
                <a:blip r:embed="rId15"/>
                <a:stretch>
                  <a:fillRect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6">
                <a:extLst>
                  <a:ext uri="{FF2B5EF4-FFF2-40B4-BE49-F238E27FC236}">
                    <a16:creationId xmlns:a16="http://schemas.microsoft.com/office/drawing/2014/main" id="{5FD82115-F6AD-499B-8710-197538CF1A9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267403" y="3400490"/>
                <a:ext cx="3184355" cy="78319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160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l-GR" sz="1600" i="1" smtClean="0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solidFill>
                                                    <a:srgbClr val="2F2B2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solidFill>
                                                    <a:srgbClr val="2F2B2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solidFill>
                                                    <a:srgbClr val="2F2B2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2F2B2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func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l-GR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 1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Object 6">
                <a:extLst>
                  <a:ext uri="{FF2B5EF4-FFF2-40B4-BE49-F238E27FC236}">
                    <a16:creationId xmlns:a16="http://schemas.microsoft.com/office/drawing/2014/main" id="{5FD82115-F6AD-499B-8710-197538CF1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7403" y="3400490"/>
                <a:ext cx="3184355" cy="783191"/>
              </a:xfrm>
              <a:prstGeom prst="rect">
                <a:avLst/>
              </a:prstGeom>
              <a:blipFill>
                <a:blip r:embed="rId16"/>
                <a:stretch>
                  <a:fillRect b="-5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6">
                <a:extLst>
                  <a:ext uri="{FF2B5EF4-FFF2-40B4-BE49-F238E27FC236}">
                    <a16:creationId xmlns:a16="http://schemas.microsoft.com/office/drawing/2014/main" id="{21B6AC9F-C3AD-4401-975C-FCA866033C6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91954" y="4633744"/>
                <a:ext cx="2452319" cy="78319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1600" i="1">
                          <a:solidFill>
                            <a:srgbClr val="2F2B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2F2B2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600" i="1">
                                      <a:solidFill>
                                        <a:srgbClr val="2F2B2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sz="1600" i="1">
                                  <a:solidFill>
                                    <a:srgbClr val="2F2B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solidFill>
                                <a:srgbClr val="2F2B2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Object 6">
                <a:extLst>
                  <a:ext uri="{FF2B5EF4-FFF2-40B4-BE49-F238E27FC236}">
                    <a16:creationId xmlns:a16="http://schemas.microsoft.com/office/drawing/2014/main" id="{21B6AC9F-C3AD-4401-975C-FCA866033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1954" y="4633744"/>
                <a:ext cx="2452319" cy="7831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6">
                <a:extLst>
                  <a:ext uri="{FF2B5EF4-FFF2-40B4-BE49-F238E27FC236}">
                    <a16:creationId xmlns:a16="http://schemas.microsoft.com/office/drawing/2014/main" id="{58FA1C90-8EFC-4298-8088-29D8CB155C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99043" y="4776406"/>
                <a:ext cx="1614493" cy="37599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m:rPr>
                          <m:nor/>
                        </m:rPr>
                        <a:rPr lang="en-US" altLang="en-US" sz="1600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Object 6">
                <a:extLst>
                  <a:ext uri="{FF2B5EF4-FFF2-40B4-BE49-F238E27FC236}">
                    <a16:creationId xmlns:a16="http://schemas.microsoft.com/office/drawing/2014/main" id="{58FA1C90-8EFC-4298-8088-29D8CB15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9043" y="4776406"/>
                <a:ext cx="1614493" cy="3759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5193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  <p:bldP spid="10" grpId="0"/>
      <p:bldP spid="11" grpId="0"/>
      <p:bldP spid="12" grpId="0"/>
      <p:bldP spid="14" grpId="0"/>
      <p:bldP spid="15" grpId="0"/>
      <p:bldP spid="16" grpId="0"/>
      <p:bldP spid="5" grpId="0"/>
      <p:bldP spid="19" grpId="0"/>
      <p:bldP spid="20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26.9|28.4|12.8|17.4|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5.7|4.2|6.4|26.5|9.2|4.9|1.6|7.4|0.5|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0.5|25.8|14.3|3.3|8.9|19.5|6.5|3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8.8|16.7|4.1|8.7|1.3|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31.2|4.3|3.7|8.5|0.9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3.1|28.1|3.2|5.1|14.7|6.2|3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2.2|12.2|5.3|8.6|6.3|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2|8|2.9|7.5|2|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5.8|11.9|3.9|9.6|4.3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.1|33.7|8|7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2.6|12.5|3.3|7.3|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7.2|11.2|1.7|6.7|0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6.1|21.7|5.6|12.8|6.8|0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2.6|5.5|12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7.3|13.2|1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.2|10.4|5.3|13.2|4.3|1.5|12.3|5.4|5.9|5.8|0.5|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|20.6|9.1|30.3|8.1|25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24.5|5.9|27|27.7|34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3|6.6|1.5|16.1|29.9|25.8|40.3|14|31.7|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5.9|23.1|20.1|18.2|14.7|9.2|2.4|24.4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2649</Words>
  <Application>Microsoft Office PowerPoint</Application>
  <PresentationFormat>Widescreen</PresentationFormat>
  <Paragraphs>471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Cambria Math</vt:lpstr>
      <vt:lpstr>Comic Sans MS</vt:lpstr>
      <vt:lpstr>Times</vt:lpstr>
      <vt:lpstr>Times New Roman</vt:lpstr>
      <vt:lpstr>Office Theme</vt:lpstr>
      <vt:lpstr>Adjacency</vt:lpstr>
      <vt:lpstr>CSC 301 – Design and Analysis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301 – Design and Analysis of Algorithms</dc:title>
  <dc:creator>Hasan Jamal</dc:creator>
  <cp:lastModifiedBy>Hasan Jamal</cp:lastModifiedBy>
  <cp:revision>73</cp:revision>
  <dcterms:created xsi:type="dcterms:W3CDTF">2020-06-19T06:48:17Z</dcterms:created>
  <dcterms:modified xsi:type="dcterms:W3CDTF">2020-11-26T08:19:24Z</dcterms:modified>
</cp:coreProperties>
</file>