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8" r:id="rId2"/>
    <p:sldId id="350" r:id="rId3"/>
    <p:sldId id="439" r:id="rId4"/>
    <p:sldId id="440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3" r:id="rId16"/>
    <p:sldId id="487" r:id="rId17"/>
    <p:sldId id="488" r:id="rId18"/>
    <p:sldId id="489" r:id="rId19"/>
    <p:sldId id="491" r:id="rId20"/>
    <p:sldId id="492" r:id="rId21"/>
    <p:sldId id="493" r:id="rId22"/>
    <p:sldId id="494" r:id="rId23"/>
    <p:sldId id="495" r:id="rId24"/>
    <p:sldId id="297" r:id="rId25"/>
    <p:sldId id="486" r:id="rId26"/>
    <p:sldId id="4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A3F93-A531-4F1B-90A0-385A66197C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B1B4-2E28-42F7-90D9-4CEE774A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5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54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297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39957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3.png"/><Relationship Id="rId7" Type="http://schemas.openxmlformats.org/officeDocument/2006/relationships/image" Target="../media/image33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0" Type="http://schemas.openxmlformats.org/officeDocument/2006/relationships/image" Target="../media/image52.png"/><Relationship Id="rId1" Type="http://schemas.openxmlformats.org/officeDocument/2006/relationships/tags" Target="../tags/tag14.xml"/><Relationship Id="rId6" Type="http://schemas.openxmlformats.org/officeDocument/2006/relationships/image" Target="../media/image32.png"/><Relationship Id="rId11" Type="http://schemas.openxmlformats.org/officeDocument/2006/relationships/image" Target="../media/image42.png"/><Relationship Id="rId24" Type="http://schemas.openxmlformats.org/officeDocument/2006/relationships/image" Target="../media/image27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23" Type="http://schemas.openxmlformats.org/officeDocument/2006/relationships/image" Target="../media/image55.png"/><Relationship Id="rId10" Type="http://schemas.openxmlformats.org/officeDocument/2006/relationships/image" Target="../media/image41.png"/><Relationship Id="rId19" Type="http://schemas.openxmlformats.org/officeDocument/2006/relationships/image" Target="../media/image51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Relationship Id="rId22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tags" Target="../tags/tag18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0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83.png"/><Relationship Id="rId18" Type="http://schemas.openxmlformats.org/officeDocument/2006/relationships/image" Target="../media/image91.png"/><Relationship Id="rId21" Type="http://schemas.openxmlformats.org/officeDocument/2006/relationships/image" Target="../media/image94.png"/><Relationship Id="rId7" Type="http://schemas.openxmlformats.org/officeDocument/2006/relationships/image" Target="../media/image86.png"/><Relationship Id="rId12" Type="http://schemas.openxmlformats.org/officeDocument/2006/relationships/image" Target="../media/image82.png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20" Type="http://schemas.openxmlformats.org/officeDocument/2006/relationships/image" Target="../media/image93.png"/><Relationship Id="rId1" Type="http://schemas.openxmlformats.org/officeDocument/2006/relationships/tags" Target="../tags/tag22.xml"/><Relationship Id="rId6" Type="http://schemas.openxmlformats.org/officeDocument/2006/relationships/image" Target="../media/image85.png"/><Relationship Id="rId11" Type="http://schemas.openxmlformats.org/officeDocument/2006/relationships/image" Target="../media/image81.png"/><Relationship Id="rId24" Type="http://schemas.openxmlformats.org/officeDocument/2006/relationships/image" Target="../media/image97.png"/><Relationship Id="rId5" Type="http://schemas.openxmlformats.org/officeDocument/2006/relationships/image" Target="../media/image84.png"/><Relationship Id="rId15" Type="http://schemas.openxmlformats.org/officeDocument/2006/relationships/image" Target="../media/image79.png"/><Relationship Id="rId23" Type="http://schemas.openxmlformats.org/officeDocument/2006/relationships/image" Target="../media/image96.png"/><Relationship Id="rId10" Type="http://schemas.openxmlformats.org/officeDocument/2006/relationships/image" Target="../media/image89.png"/><Relationship Id="rId19" Type="http://schemas.openxmlformats.org/officeDocument/2006/relationships/image" Target="../media/image92.png"/><Relationship Id="rId9" Type="http://schemas.openxmlformats.org/officeDocument/2006/relationships/image" Target="../media/image88.png"/><Relationship Id="rId14" Type="http://schemas.openxmlformats.org/officeDocument/2006/relationships/image" Target="../media/image78.png"/><Relationship Id="rId22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7" Type="http://schemas.openxmlformats.org/officeDocument/2006/relationships/image" Target="../media/image50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ags" Target="../tags/tag6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Instructor: Dr. M. Hasan Jamal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Lecture# 04(c): 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40871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68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439" y="1955328"/>
            <a:ext cx="59663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309" y="1955328"/>
            <a:ext cx="5966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832" y="277367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867" y="277367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317" y="278383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352" y="278383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/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90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68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439" y="1955328"/>
            <a:ext cx="5966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309" y="1955328"/>
            <a:ext cx="5966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526" y="2773672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561" y="2773672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011" y="2783832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046" y="2783832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0568D391-C1FF-4E1C-A744-E17680215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2525" y="3270041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EAAB9AD4-8B74-4AAF-BA3E-2D5DC1841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469" y="3270041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21B0A53-DBD3-4255-95F1-5D99886F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752" y="3670151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19A0626-E1A9-45C9-86B1-7D9DED28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787" y="3670151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077AE61E-5478-43A9-A3F3-D7E1F0DA1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0540" y="3265380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3412EF57-E5F9-4AEC-A45B-49E0D3A8E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484" y="3265380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B7F26A16-9877-40E2-89DE-846C805F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87" y="3665490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8E87DE09-43B9-4B56-8201-60C961B6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122" y="3665490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EACCA52F-3AD1-48B2-8460-0734E0376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4663" y="3176758"/>
                <a:ext cx="620495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. .</m:t>
                      </m:r>
                    </m:oMath>
                  </m:oMathPara>
                </a14:m>
                <a:endParaRPr lang="en-US" altLang="en-US" sz="2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EACCA52F-3AD1-48B2-8460-0734E0376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663" y="3176758"/>
                <a:ext cx="6204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3E32B771-6069-49DA-907F-4FB2C2D51F31}"/>
                  </a:ext>
                </a:extLst>
              </p:cNvPr>
              <p:cNvSpPr txBox="1"/>
              <p:nvPr/>
            </p:nvSpPr>
            <p:spPr bwMode="auto">
              <a:xfrm>
                <a:off x="1237406" y="3438368"/>
                <a:ext cx="2961733" cy="5362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3E32B771-6069-49DA-907F-4FB2C2D5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438368"/>
                <a:ext cx="2961733" cy="536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29">
            <a:extLst>
              <a:ext uri="{FF2B5EF4-FFF2-40B4-BE49-F238E27FC236}">
                <a16:creationId xmlns:a16="http://schemas.microsoft.com/office/drawing/2014/main" id="{808B4DEB-9DE3-4C85-82FA-51A84390110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13626" y="407751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0033CC"/>
                </a:solidFill>
              </a:rPr>
              <a:t>…</a:t>
            </a:r>
            <a:endParaRPr lang="en-US" altLang="en-US" dirty="0">
              <a:solidFill>
                <a:srgbClr val="0033CC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F047F8-732D-46A1-97CA-AB35058AFFAE}"/>
              </a:ext>
            </a:extLst>
          </p:cNvPr>
          <p:cNvGrpSpPr/>
          <p:nvPr/>
        </p:nvGrpSpPr>
        <p:grpSpPr>
          <a:xfrm>
            <a:off x="4955369" y="4065600"/>
            <a:ext cx="625492" cy="1047036"/>
            <a:chOff x="4955369" y="4065600"/>
            <a:chExt cx="625492" cy="1047036"/>
          </a:xfrm>
        </p:grpSpPr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4689C281-41E7-47CE-B857-49D5ECD21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8115" y="4065600"/>
              <a:ext cx="284055" cy="6180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BB7255E8-87D8-4C84-BB17-79DD6EF6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369" y="4712526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17667BE0-8108-4740-80A5-9A128CB34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366799">
              <a:off x="5116919" y="4155170"/>
              <a:ext cx="41752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33CC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58B685C-0115-423B-8DF9-6C5CF22BC61C}"/>
                  </a:ext>
                </a:extLst>
              </p:cNvPr>
              <p:cNvSpPr/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58B685C-0115-423B-8DF9-6C5CF22BC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15">
                <a:extLst>
                  <a:ext uri="{FF2B5EF4-FFF2-40B4-BE49-F238E27FC236}">
                    <a16:creationId xmlns:a16="http://schemas.microsoft.com/office/drawing/2014/main" id="{C2C4BBBF-F44F-46B5-9CBA-090C88FA5E53}"/>
                  </a:ext>
                </a:extLst>
              </p:cNvPr>
              <p:cNvSpPr txBox="1"/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bject 15">
                <a:extLst>
                  <a:ext uri="{FF2B5EF4-FFF2-40B4-BE49-F238E27FC236}">
                    <a16:creationId xmlns:a16="http://schemas.microsoft.com/office/drawing/2014/main" id="{C2C4BBBF-F44F-46B5-9CBA-090C88FA5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16">
                <a:extLst>
                  <a:ext uri="{FF2B5EF4-FFF2-40B4-BE49-F238E27FC236}">
                    <a16:creationId xmlns:a16="http://schemas.microsoft.com/office/drawing/2014/main" id="{85E38B0A-0D3C-4324-9CE8-6843A17300EB}"/>
                  </a:ext>
                </a:extLst>
              </p:cNvPr>
              <p:cNvSpPr txBox="1"/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bject 16">
                <a:extLst>
                  <a:ext uri="{FF2B5EF4-FFF2-40B4-BE49-F238E27FC236}">
                    <a16:creationId xmlns:a16="http://schemas.microsoft.com/office/drawing/2014/main" id="{85E38B0A-0D3C-4324-9CE8-6843A1730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23">
            <a:extLst>
              <a:ext uri="{FF2B5EF4-FFF2-40B4-BE49-F238E27FC236}">
                <a16:creationId xmlns:a16="http://schemas.microsoft.com/office/drawing/2014/main" id="{D61DE5B2-AF65-44E2-BB99-72F35AE404ED}"/>
              </a:ext>
            </a:extLst>
          </p:cNvPr>
          <p:cNvSpPr txBox="1">
            <a:spLocks noChangeArrowheads="1"/>
          </p:cNvSpPr>
          <p:nvPr/>
        </p:nvSpPr>
        <p:spPr>
          <a:xfrm>
            <a:off x="1353318" y="6403433"/>
            <a:ext cx="2192314" cy="4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dirty="0"/>
              <a:t>Total Cost  =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18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18">
                <a:extLst>
                  <a:ext uri="{FF2B5EF4-FFF2-40B4-BE49-F238E27FC236}">
                    <a16:creationId xmlns:a16="http://schemas.microsoft.com/office/drawing/2014/main" id="{979E2232-C0A5-427D-AD49-B1B44EAFD95D}"/>
                  </a:ext>
                </a:extLst>
              </p:cNvPr>
              <p:cNvSpPr txBox="1"/>
              <p:nvPr/>
            </p:nvSpPr>
            <p:spPr bwMode="auto">
              <a:xfrm>
                <a:off x="1255163" y="4213760"/>
                <a:ext cx="296173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bject 18">
                <a:extLst>
                  <a:ext uri="{FF2B5EF4-FFF2-40B4-BE49-F238E27FC236}">
                    <a16:creationId xmlns:a16="http://schemas.microsoft.com/office/drawing/2014/main" id="{979E2232-C0A5-427D-AD49-B1B44EAF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163" y="4213760"/>
                <a:ext cx="2961733" cy="548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8">
                <a:extLst>
                  <a:ext uri="{FF2B5EF4-FFF2-40B4-BE49-F238E27FC236}">
                    <a16:creationId xmlns:a16="http://schemas.microsoft.com/office/drawing/2014/main" id="{276F7698-9B4F-4F0B-9994-28FF3988F6BB}"/>
                  </a:ext>
                </a:extLst>
              </p:cNvPr>
              <p:cNvSpPr txBox="1"/>
              <p:nvPr/>
            </p:nvSpPr>
            <p:spPr bwMode="auto">
              <a:xfrm>
                <a:off x="1237406" y="4708503"/>
                <a:ext cx="336158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Object 18">
                <a:extLst>
                  <a:ext uri="{FF2B5EF4-FFF2-40B4-BE49-F238E27FC236}">
                    <a16:creationId xmlns:a16="http://schemas.microsoft.com/office/drawing/2014/main" id="{276F7698-9B4F-4F0B-9994-28FF3988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708503"/>
                <a:ext cx="3361587" cy="5486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2289A-7EB8-4168-AEE7-783B4028B0A1}"/>
              </a:ext>
            </a:extLst>
          </p:cNvPr>
          <p:cNvCxnSpPr/>
          <p:nvPr/>
        </p:nvCxnSpPr>
        <p:spPr>
          <a:xfrm>
            <a:off x="7952232" y="1412445"/>
            <a:ext cx="2115046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0">
            <a:extLst>
              <a:ext uri="{FF2B5EF4-FFF2-40B4-BE49-F238E27FC236}">
                <a16:creationId xmlns:a16="http://schemas.microsoft.com/office/drawing/2014/main" id="{892963B2-C0A5-4E17-9A44-A58147D5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3467" y="1219200"/>
            <a:ext cx="39786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FF0000"/>
                </a:solidFill>
              </a:rPr>
              <a:t>2</a:t>
            </a: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30F611-0C8C-4541-A396-DB9C78BCF7B2}"/>
              </a:ext>
            </a:extLst>
          </p:cNvPr>
          <p:cNvCxnSpPr>
            <a:cxnSpLocks/>
          </p:cNvCxnSpPr>
          <p:nvPr/>
        </p:nvCxnSpPr>
        <p:spPr>
          <a:xfrm>
            <a:off x="8691324" y="2160727"/>
            <a:ext cx="137595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0">
            <a:extLst>
              <a:ext uri="{FF2B5EF4-FFF2-40B4-BE49-F238E27FC236}">
                <a16:creationId xmlns:a16="http://schemas.microsoft.com/office/drawing/2014/main" id="{F4EA1122-A1B1-408C-89F5-0AE9411A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083" y="1967482"/>
            <a:ext cx="59663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000" i="1" dirty="0">
                <a:solidFill>
                  <a:srgbClr val="FF0000"/>
                </a:solidFill>
              </a:rPr>
              <a:t>/2</a:t>
            </a: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3DB7FA-EA3B-47EB-8B0A-CDF6E4B16A37}"/>
              </a:ext>
            </a:extLst>
          </p:cNvPr>
          <p:cNvCxnSpPr>
            <a:cxnSpLocks/>
          </p:cNvCxnSpPr>
          <p:nvPr/>
        </p:nvCxnSpPr>
        <p:spPr>
          <a:xfrm>
            <a:off x="9126245" y="2999413"/>
            <a:ext cx="94103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0">
            <a:extLst>
              <a:ext uri="{FF2B5EF4-FFF2-40B4-BE49-F238E27FC236}">
                <a16:creationId xmlns:a16="http://schemas.microsoft.com/office/drawing/2014/main" id="{311194ED-98E2-41E5-8029-683E5DEA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081" y="2806168"/>
            <a:ext cx="59663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000" i="1" dirty="0">
                <a:solidFill>
                  <a:srgbClr val="FF0000"/>
                </a:solidFill>
              </a:rPr>
              <a:t>/4</a:t>
            </a: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0CBADD7B-71BB-41A2-8DF9-44038E3F14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198740" y="338269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…</a:t>
            </a:r>
            <a:endParaRPr lang="en-US" alt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8D0021-288B-46A2-AB15-35F2E3471700}"/>
              </a:ext>
            </a:extLst>
          </p:cNvPr>
          <p:cNvCxnSpPr>
            <a:cxnSpLocks/>
          </p:cNvCxnSpPr>
          <p:nvPr/>
        </p:nvCxnSpPr>
        <p:spPr>
          <a:xfrm>
            <a:off x="9126245" y="4396837"/>
            <a:ext cx="94103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0">
            <a:extLst>
              <a:ext uri="{FF2B5EF4-FFF2-40B4-BE49-F238E27FC236}">
                <a16:creationId xmlns:a16="http://schemas.microsoft.com/office/drawing/2014/main" id="{4096865E-1A01-4765-9060-E34AA704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077" y="4203592"/>
            <a:ext cx="81464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000" i="1" dirty="0">
                <a:solidFill>
                  <a:srgbClr val="FF0000"/>
                </a:solidFill>
              </a:rPr>
              <a:t>/2</a:t>
            </a:r>
            <a:r>
              <a:rPr lang="en-US" altLang="en-US" sz="2000" i="1" baseline="30000" dirty="0">
                <a:solidFill>
                  <a:srgbClr val="FF0000"/>
                </a:solidFill>
              </a:rPr>
              <a:t>k-1</a:t>
            </a: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F35E6D72-9C46-449B-B707-7297F068BE1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76213" y="5009782"/>
                <a:ext cx="4648654" cy="7135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 ⋅⋅⋅ +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F35E6D72-9C46-449B-B707-7297F068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6213" y="5009782"/>
                <a:ext cx="4648654" cy="7135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6">
                <a:extLst>
                  <a:ext uri="{FF2B5EF4-FFF2-40B4-BE49-F238E27FC236}">
                    <a16:creationId xmlns:a16="http://schemas.microsoft.com/office/drawing/2014/main" id="{5DF3AEB6-B058-405A-8AC0-6D119E9D9F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20771" y="5564041"/>
                <a:ext cx="4648654" cy="7135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en-US" sz="18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0" name="Object 6">
                <a:extLst>
                  <a:ext uri="{FF2B5EF4-FFF2-40B4-BE49-F238E27FC236}">
                    <a16:creationId xmlns:a16="http://schemas.microsoft.com/office/drawing/2014/main" id="{5DF3AEB6-B058-405A-8AC0-6D119E9D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771" y="5564041"/>
                <a:ext cx="4648654" cy="713518"/>
              </a:xfrm>
              <a:prstGeom prst="rect">
                <a:avLst/>
              </a:prstGeom>
              <a:blipFill>
                <a:blip r:embed="rId14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18">
                <a:extLst>
                  <a:ext uri="{FF2B5EF4-FFF2-40B4-BE49-F238E27FC236}">
                    <a16:creationId xmlns:a16="http://schemas.microsoft.com/office/drawing/2014/main" id="{C8BD38B1-22D1-4034-8DEE-FD0ACA194B5D}"/>
                  </a:ext>
                </a:extLst>
              </p:cNvPr>
              <p:cNvSpPr txBox="1"/>
              <p:nvPr/>
            </p:nvSpPr>
            <p:spPr bwMode="auto">
              <a:xfrm>
                <a:off x="3582281" y="6412669"/>
                <a:ext cx="2190136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bject 18">
                <a:extLst>
                  <a:ext uri="{FF2B5EF4-FFF2-40B4-BE49-F238E27FC236}">
                    <a16:creationId xmlns:a16="http://schemas.microsoft.com/office/drawing/2014/main" id="{C8BD38B1-22D1-4034-8DEE-FD0ACA19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281" y="6412669"/>
                <a:ext cx="2190136" cy="3962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4194883D-47FA-464A-BA32-E837AB04D333}"/>
                  </a:ext>
                </a:extLst>
              </p:cNvPr>
              <p:cNvSpPr txBox="1"/>
              <p:nvPr/>
            </p:nvSpPr>
            <p:spPr bwMode="auto">
              <a:xfrm>
                <a:off x="7799335" y="6412669"/>
                <a:ext cx="2570163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4194883D-47FA-464A-BA32-E837AB04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9335" y="6412669"/>
                <a:ext cx="2570163" cy="4333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962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7" grpId="0"/>
      <p:bldP spid="48" grpId="0"/>
      <p:bldP spid="49" grpId="0"/>
      <p:bldP spid="51" grpId="0"/>
      <p:bldP spid="53" grpId="0"/>
      <p:bldP spid="55" grpId="0"/>
      <p:bldP spid="56" grpId="0"/>
      <p:bldP spid="58" grpId="0"/>
      <p:bldP spid="59" grpId="0"/>
      <p:bldP spid="60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3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8268E795-2C62-485A-A9DB-D88BFC0B4226}"/>
              </a:ext>
            </a:extLst>
          </p:cNvPr>
          <p:cNvSpPr txBox="1">
            <a:spLocks noChangeArrowheads="1"/>
          </p:cNvSpPr>
          <p:nvPr/>
        </p:nvSpPr>
        <p:spPr>
          <a:xfrm>
            <a:off x="1201894" y="2459113"/>
            <a:ext cx="9327022" cy="97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Solve the following recurrence using the Recurrence Tree Method.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Assumption: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assume that n is exact power of 4.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446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3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)=3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170" y="1929779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13" y="1929779"/>
            <a:ext cx="8242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55569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55569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9">
            <a:extLst>
              <a:ext uri="{FF2B5EF4-FFF2-40B4-BE49-F238E27FC236}">
                <a16:creationId xmlns:a16="http://schemas.microsoft.com/office/drawing/2014/main" id="{A27AE390-1DA2-4C28-B90A-EC86F174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410" y="1929779"/>
            <a:ext cx="8242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91798EB2-43DA-4861-B567-802F0EACDE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659" y="1599195"/>
            <a:ext cx="1469402" cy="356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577F8A3D-2CA7-4393-BD3C-ED46D828A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1642666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A84F728-B370-42F4-B96D-D7C91D56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004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37E76326-DC86-4C97-ADB7-A76D8447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908" y="1599195"/>
            <a:ext cx="6404" cy="356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3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)=3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/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5">
            <a:extLst>
              <a:ext uri="{FF2B5EF4-FFF2-40B4-BE49-F238E27FC236}">
                <a16:creationId xmlns:a16="http://schemas.microsoft.com/office/drawing/2014/main" id="{2677A738-981B-47D0-BF07-EF4460B92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659" y="1599195"/>
            <a:ext cx="1469402" cy="356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AF9B453C-A1BA-481C-A6C5-16B949289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1642666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8436797-C5EF-4FFD-A488-98AFD555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004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FFF5C83-234E-4EE7-97DF-BA0E1645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975" y="1920978"/>
            <a:ext cx="72487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B2598C7-6464-4851-88FA-42EF02F1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244" y="1920978"/>
            <a:ext cx="72487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D71F154C-3925-4786-BEB1-9F11235BC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908" y="1599195"/>
            <a:ext cx="6404" cy="356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08317FDA-4811-4760-B99C-E3991931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013" y="1920978"/>
            <a:ext cx="72487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6626EA66-AC34-4B0D-9469-B23DFB344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1762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97EF3928-3F0D-4813-9105-ABCC755EE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284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C83BD360-E897-4695-A49E-FD4CB803B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1212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643" y="2801718"/>
                <a:ext cx="2052802" cy="50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1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643" y="2801718"/>
                <a:ext cx="2052802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6">
            <a:extLst>
              <a:ext uri="{FF2B5EF4-FFF2-40B4-BE49-F238E27FC236}">
                <a16:creationId xmlns:a16="http://schemas.microsoft.com/office/drawing/2014/main" id="{50846A01-1003-4B66-9ED7-6924B6264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814" y="2312753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5BA00F7C-5BF9-40DA-AEE0-4E6B30C55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336" y="2315336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044BF398-604C-4B57-A055-31DE4F889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264" y="2312752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9B6EB5CE-F036-41E7-AF6D-49DC078C8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1926" y="2801718"/>
                <a:ext cx="2052800" cy="50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1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9B6EB5CE-F036-41E7-AF6D-49DC078C8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1926" y="2801718"/>
                <a:ext cx="2052800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6">
            <a:extLst>
              <a:ext uri="{FF2B5EF4-FFF2-40B4-BE49-F238E27FC236}">
                <a16:creationId xmlns:a16="http://schemas.microsoft.com/office/drawing/2014/main" id="{CFECBAC7-D7D1-412A-BA8F-64A1A226B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4565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0093EEC9-905A-4E01-A122-7D94C76E1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1087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3CADE87B-3AD5-490C-8BC0-3573854B2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54015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35D1E3F4-EA9D-4E8D-8C3F-731AE38D3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4726" y="2801718"/>
                <a:ext cx="2052799" cy="50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1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35D1E3F4-EA9D-4E8D-8C3F-731AE38D3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4726" y="2801718"/>
                <a:ext cx="2052799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36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3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)=3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92" y="1412445"/>
                <a:ext cx="2393562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56739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/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5">
            <a:extLst>
              <a:ext uri="{FF2B5EF4-FFF2-40B4-BE49-F238E27FC236}">
                <a16:creationId xmlns:a16="http://schemas.microsoft.com/office/drawing/2014/main" id="{2677A738-981B-47D0-BF07-EF4460B92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659" y="1599195"/>
            <a:ext cx="1469402" cy="356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AF9B453C-A1BA-481C-A6C5-16B949289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1642666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8436797-C5EF-4FFD-A488-98AFD555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004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FFF5C83-234E-4EE7-97DF-BA0E1645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975" y="1920978"/>
            <a:ext cx="72487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B2598C7-6464-4851-88FA-42EF02F1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244" y="1920978"/>
            <a:ext cx="72487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D71F154C-3925-4786-BEB1-9F11235BC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908" y="1599195"/>
            <a:ext cx="6404" cy="356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08317FDA-4811-4760-B99C-E3991931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013" y="1920978"/>
            <a:ext cx="72487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6626EA66-AC34-4B0D-9469-B23DFB344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1762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97EF3928-3F0D-4813-9105-ABCC755EE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284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C83BD360-E897-4695-A49E-FD4CB803B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1212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403" y="2862678"/>
                <a:ext cx="1912163" cy="561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altLang="en-US" sz="1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403" y="2862678"/>
                <a:ext cx="1912163" cy="5611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6">
            <a:extLst>
              <a:ext uri="{FF2B5EF4-FFF2-40B4-BE49-F238E27FC236}">
                <a16:creationId xmlns:a16="http://schemas.microsoft.com/office/drawing/2014/main" id="{50846A01-1003-4B66-9ED7-6924B6264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814" y="2312753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5BA00F7C-5BF9-40DA-AEE0-4E6B30C55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336" y="2315336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044BF398-604C-4B57-A055-31DE4F889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264" y="2312752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CFECBAC7-D7D1-412A-BA8F-64A1A226B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4565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0093EEC9-905A-4E01-A122-7D94C76E1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1087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3CADE87B-3AD5-490C-8BC0-3573854B2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54015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983DE7BD-B1E8-4CD2-886C-652743D96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074" y="2862678"/>
                <a:ext cx="1912163" cy="561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altLang="en-US" sz="1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983DE7BD-B1E8-4CD2-886C-652743D96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9074" y="2862678"/>
                <a:ext cx="1912163" cy="5611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5D7D68EE-BCF3-4783-8C9A-B66FA4638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7745" y="2862678"/>
                <a:ext cx="1912163" cy="561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800" i="1" dirty="0">
                              <a:solidFill>
                                <a:srgbClr val="0033CC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1800" i="1" baseline="30000" dirty="0">
                              <a:solidFill>
                                <a:srgbClr val="0033CC"/>
                              </a:solidFill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altLang="en-US" sz="1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5D7D68EE-BCF3-4783-8C9A-B66FA4638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7745" y="2862678"/>
                <a:ext cx="1912163" cy="5611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700BC53C-BA4F-4A85-8B1C-54DA8456FA6E}"/>
                  </a:ext>
                </a:extLst>
              </p:cNvPr>
              <p:cNvSpPr txBox="1"/>
              <p:nvPr/>
            </p:nvSpPr>
            <p:spPr bwMode="auto">
              <a:xfrm>
                <a:off x="1237406" y="3438368"/>
                <a:ext cx="2961733" cy="5362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700BC53C-BA4F-4A85-8B1C-54DA8456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438368"/>
                <a:ext cx="2961733" cy="5362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93843C-E9CF-4B12-AD96-18466E97DCF8}"/>
              </a:ext>
            </a:extLst>
          </p:cNvPr>
          <p:cNvGrpSpPr/>
          <p:nvPr/>
        </p:nvGrpSpPr>
        <p:grpSpPr>
          <a:xfrm>
            <a:off x="4322212" y="3475490"/>
            <a:ext cx="442830" cy="462032"/>
            <a:chOff x="4312051" y="3499950"/>
            <a:chExt cx="442830" cy="462032"/>
          </a:xfrm>
        </p:grpSpPr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B3A15DF2-A302-4E28-92E1-1ACBC4D01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5CD0E99E-A3FB-4665-92C2-B0510641D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3AAA8E80-AA04-46EA-A763-2A7EB5AED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AA8F65-FB96-46E4-AED4-43C57F66B863}"/>
              </a:ext>
            </a:extLst>
          </p:cNvPr>
          <p:cNvGrpSpPr/>
          <p:nvPr/>
        </p:nvGrpSpPr>
        <p:grpSpPr>
          <a:xfrm>
            <a:off x="4985532" y="3475490"/>
            <a:ext cx="442830" cy="462032"/>
            <a:chOff x="4312051" y="3499950"/>
            <a:chExt cx="442830" cy="462032"/>
          </a:xfrm>
        </p:grpSpPr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D5ED3A4C-B04D-4286-B5EA-7BB67335A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A57E3632-D8C7-4923-8241-D9AD748F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E27D19D7-5AD2-4D5A-96AA-F71C19805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E1DE83-1FD6-43EB-98D8-CD362F3EFFE0}"/>
              </a:ext>
            </a:extLst>
          </p:cNvPr>
          <p:cNvGrpSpPr/>
          <p:nvPr/>
        </p:nvGrpSpPr>
        <p:grpSpPr>
          <a:xfrm>
            <a:off x="5648853" y="3475490"/>
            <a:ext cx="442830" cy="462032"/>
            <a:chOff x="4312051" y="3499950"/>
            <a:chExt cx="442830" cy="462032"/>
          </a:xfrm>
        </p:grpSpPr>
        <p:sp>
          <p:nvSpPr>
            <p:cNvPr id="64" name="Line 6">
              <a:extLst>
                <a:ext uri="{FF2B5EF4-FFF2-40B4-BE49-F238E27FC236}">
                  <a16:creationId xmlns:a16="http://schemas.microsoft.com/office/drawing/2014/main" id="{82177006-3329-4162-A74D-CA36953C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8D8C397C-0607-44B3-B475-03AF56F9B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E7E9F8FE-0D4E-426D-8497-AC0FFF92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17F044-298F-4673-A66F-0A6DDC7EC22E}"/>
              </a:ext>
            </a:extLst>
          </p:cNvPr>
          <p:cNvGrpSpPr/>
          <p:nvPr/>
        </p:nvGrpSpPr>
        <p:grpSpPr>
          <a:xfrm>
            <a:off x="6409508" y="3475490"/>
            <a:ext cx="442830" cy="462032"/>
            <a:chOff x="4312051" y="3499950"/>
            <a:chExt cx="442830" cy="462032"/>
          </a:xfrm>
        </p:grpSpPr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6C0B3A1F-FDB5-4884-8EE4-FB8E10287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" name="Line 6">
              <a:extLst>
                <a:ext uri="{FF2B5EF4-FFF2-40B4-BE49-F238E27FC236}">
                  <a16:creationId xmlns:a16="http://schemas.microsoft.com/office/drawing/2014/main" id="{92C295C6-FD8D-4444-98F4-A7C333F91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72187AC9-A9D3-4054-AAB7-648471417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BFC699-9CE3-41BC-8224-4E5ABDE1729E}"/>
              </a:ext>
            </a:extLst>
          </p:cNvPr>
          <p:cNvGrpSpPr/>
          <p:nvPr/>
        </p:nvGrpSpPr>
        <p:grpSpPr>
          <a:xfrm>
            <a:off x="7072828" y="3475490"/>
            <a:ext cx="442830" cy="462032"/>
            <a:chOff x="4312051" y="3499950"/>
            <a:chExt cx="442830" cy="462032"/>
          </a:xfrm>
        </p:grpSpPr>
        <p:sp>
          <p:nvSpPr>
            <p:cNvPr id="72" name="Line 6">
              <a:extLst>
                <a:ext uri="{FF2B5EF4-FFF2-40B4-BE49-F238E27FC236}">
                  <a16:creationId xmlns:a16="http://schemas.microsoft.com/office/drawing/2014/main" id="{692AA3C0-472C-4DEE-AD2E-E7BC7F862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id="{7CCFF73B-8A03-47A8-885D-2D297EDFE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26E474A3-E9CD-428F-8DB0-289FD8EAE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CE427-2163-4B63-8700-31AF86A9957B}"/>
              </a:ext>
            </a:extLst>
          </p:cNvPr>
          <p:cNvGrpSpPr/>
          <p:nvPr/>
        </p:nvGrpSpPr>
        <p:grpSpPr>
          <a:xfrm>
            <a:off x="7736149" y="3475490"/>
            <a:ext cx="442830" cy="462032"/>
            <a:chOff x="4312051" y="3499950"/>
            <a:chExt cx="442830" cy="462032"/>
          </a:xfrm>
        </p:grpSpPr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9E699831-D4B1-4920-9D96-AC6260762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" name="Line 6">
              <a:extLst>
                <a:ext uri="{FF2B5EF4-FFF2-40B4-BE49-F238E27FC236}">
                  <a16:creationId xmlns:a16="http://schemas.microsoft.com/office/drawing/2014/main" id="{FBB45054-7A9F-44DD-AF43-BE0D2E88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249D09C3-7D15-487D-9643-AB3F0E6A7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1FE853-214B-4957-A37A-C93792A0C44E}"/>
              </a:ext>
            </a:extLst>
          </p:cNvPr>
          <p:cNvGrpSpPr/>
          <p:nvPr/>
        </p:nvGrpSpPr>
        <p:grpSpPr>
          <a:xfrm>
            <a:off x="8492436" y="3475490"/>
            <a:ext cx="442830" cy="462032"/>
            <a:chOff x="4312051" y="3499950"/>
            <a:chExt cx="442830" cy="462032"/>
          </a:xfrm>
        </p:grpSpPr>
        <p:sp>
          <p:nvSpPr>
            <p:cNvPr id="80" name="Line 6">
              <a:extLst>
                <a:ext uri="{FF2B5EF4-FFF2-40B4-BE49-F238E27FC236}">
                  <a16:creationId xmlns:a16="http://schemas.microsoft.com/office/drawing/2014/main" id="{77D5BBE8-52F4-4A2E-9F5D-4ED0A706B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1" name="Line 6">
              <a:extLst>
                <a:ext uri="{FF2B5EF4-FFF2-40B4-BE49-F238E27FC236}">
                  <a16:creationId xmlns:a16="http://schemas.microsoft.com/office/drawing/2014/main" id="{9D612D88-ABB1-4C7F-869B-CB57EA87C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Line 6">
              <a:extLst>
                <a:ext uri="{FF2B5EF4-FFF2-40B4-BE49-F238E27FC236}">
                  <a16:creationId xmlns:a16="http://schemas.microsoft.com/office/drawing/2014/main" id="{7F7B8BCB-AAF9-48E2-ABE1-F3E886580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9CF199-CBE7-4B32-B49D-243832457D15}"/>
              </a:ext>
            </a:extLst>
          </p:cNvPr>
          <p:cNvGrpSpPr/>
          <p:nvPr/>
        </p:nvGrpSpPr>
        <p:grpSpPr>
          <a:xfrm>
            <a:off x="9155756" y="3475490"/>
            <a:ext cx="442830" cy="462032"/>
            <a:chOff x="4312051" y="3499950"/>
            <a:chExt cx="442830" cy="462032"/>
          </a:xfrm>
        </p:grpSpPr>
        <p:sp>
          <p:nvSpPr>
            <p:cNvPr id="84" name="Line 6">
              <a:extLst>
                <a:ext uri="{FF2B5EF4-FFF2-40B4-BE49-F238E27FC236}">
                  <a16:creationId xmlns:a16="http://schemas.microsoft.com/office/drawing/2014/main" id="{BB776749-07B4-4605-BD91-FAEF414E4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5" name="Line 6">
              <a:extLst>
                <a:ext uri="{FF2B5EF4-FFF2-40B4-BE49-F238E27FC236}">
                  <a16:creationId xmlns:a16="http://schemas.microsoft.com/office/drawing/2014/main" id="{9014969E-059E-48C4-A8BC-52233699F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1ECE7BF4-2938-471A-B7F6-3153C5EDA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9BD5E3-2827-4DB4-87CE-8E2477F105F8}"/>
              </a:ext>
            </a:extLst>
          </p:cNvPr>
          <p:cNvGrpSpPr/>
          <p:nvPr/>
        </p:nvGrpSpPr>
        <p:grpSpPr>
          <a:xfrm>
            <a:off x="9819077" y="3475490"/>
            <a:ext cx="442830" cy="462032"/>
            <a:chOff x="4312051" y="3499950"/>
            <a:chExt cx="442830" cy="462032"/>
          </a:xfrm>
        </p:grpSpPr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0ED7ED22-D053-44AB-97AD-79219BECF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Line 6">
              <a:extLst>
                <a:ext uri="{FF2B5EF4-FFF2-40B4-BE49-F238E27FC236}">
                  <a16:creationId xmlns:a16="http://schemas.microsoft.com/office/drawing/2014/main" id="{865FEDC1-5211-4FD9-AC5B-D1FAFE01A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id="{0B66BA02-65FE-4925-87D5-A0AC08BBB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9F3961-A75B-463A-B09D-813FD05B6F86}"/>
              </a:ext>
            </a:extLst>
          </p:cNvPr>
          <p:cNvGrpSpPr/>
          <p:nvPr/>
        </p:nvGrpSpPr>
        <p:grpSpPr>
          <a:xfrm>
            <a:off x="3927370" y="3934903"/>
            <a:ext cx="990027" cy="546436"/>
            <a:chOff x="3937530" y="3955223"/>
            <a:chExt cx="990027" cy="546436"/>
          </a:xfrm>
        </p:grpSpPr>
        <p:sp>
          <p:nvSpPr>
            <p:cNvPr id="91" name="Text Box 29">
              <a:extLst>
                <a:ext uri="{FF2B5EF4-FFF2-40B4-BE49-F238E27FC236}">
                  <a16:creationId xmlns:a16="http://schemas.microsoft.com/office/drawing/2014/main" id="{8AEAB2DA-5F01-4A41-B18A-16BCEDD4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0B7C8BED-FE5B-433D-88B2-2645820A3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93" name="Text Box 29">
              <a:extLst>
                <a:ext uri="{FF2B5EF4-FFF2-40B4-BE49-F238E27FC236}">
                  <a16:creationId xmlns:a16="http://schemas.microsoft.com/office/drawing/2014/main" id="{0098AA5E-F1FD-49BA-A7C0-E59AF9FD9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21A9A1-C07B-4785-A4A9-2AEA003491FA}"/>
              </a:ext>
            </a:extLst>
          </p:cNvPr>
          <p:cNvGrpSpPr/>
          <p:nvPr/>
        </p:nvGrpSpPr>
        <p:grpSpPr>
          <a:xfrm>
            <a:off x="4597290" y="3934903"/>
            <a:ext cx="990027" cy="546436"/>
            <a:chOff x="3937530" y="3955223"/>
            <a:chExt cx="990027" cy="546436"/>
          </a:xfrm>
        </p:grpSpPr>
        <p:sp>
          <p:nvSpPr>
            <p:cNvPr id="95" name="Text Box 29">
              <a:extLst>
                <a:ext uri="{FF2B5EF4-FFF2-40B4-BE49-F238E27FC236}">
                  <a16:creationId xmlns:a16="http://schemas.microsoft.com/office/drawing/2014/main" id="{ECF41F0F-0EB7-428F-992F-CEF0F25D1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96" name="Text Box 29">
              <a:extLst>
                <a:ext uri="{FF2B5EF4-FFF2-40B4-BE49-F238E27FC236}">
                  <a16:creationId xmlns:a16="http://schemas.microsoft.com/office/drawing/2014/main" id="{23DDA97C-7172-498A-9A6A-40CC4F23F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96D8D261-8428-45AF-85B3-F6971ECCD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13CC567-CE76-4A2E-AFFF-BE3C8D2FF2F4}"/>
              </a:ext>
            </a:extLst>
          </p:cNvPr>
          <p:cNvGrpSpPr/>
          <p:nvPr/>
        </p:nvGrpSpPr>
        <p:grpSpPr>
          <a:xfrm>
            <a:off x="5269489" y="3934903"/>
            <a:ext cx="990027" cy="546436"/>
            <a:chOff x="3937530" y="3955223"/>
            <a:chExt cx="990027" cy="546436"/>
          </a:xfrm>
        </p:grpSpPr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2AF143B1-CD6D-49CE-A4C7-E4775A25F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20A4BF2B-762C-4E7F-A960-074D7EE0A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01" name="Text Box 29">
              <a:extLst>
                <a:ext uri="{FF2B5EF4-FFF2-40B4-BE49-F238E27FC236}">
                  <a16:creationId xmlns:a16="http://schemas.microsoft.com/office/drawing/2014/main" id="{AA05B181-3AA5-40C6-BAE2-9B7BC532F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4725CB-EE45-4D30-A094-7C52E774E8A1}"/>
              </a:ext>
            </a:extLst>
          </p:cNvPr>
          <p:cNvGrpSpPr/>
          <p:nvPr/>
        </p:nvGrpSpPr>
        <p:grpSpPr>
          <a:xfrm>
            <a:off x="6030849" y="3934903"/>
            <a:ext cx="990027" cy="546436"/>
            <a:chOff x="3937530" y="3955223"/>
            <a:chExt cx="990027" cy="546436"/>
          </a:xfrm>
        </p:grpSpPr>
        <p:sp>
          <p:nvSpPr>
            <p:cNvPr id="103" name="Text Box 29">
              <a:extLst>
                <a:ext uri="{FF2B5EF4-FFF2-40B4-BE49-F238E27FC236}">
                  <a16:creationId xmlns:a16="http://schemas.microsoft.com/office/drawing/2014/main" id="{D74FA079-F918-48F5-9915-88B76ED18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04" name="Text Box 29">
              <a:extLst>
                <a:ext uri="{FF2B5EF4-FFF2-40B4-BE49-F238E27FC236}">
                  <a16:creationId xmlns:a16="http://schemas.microsoft.com/office/drawing/2014/main" id="{03B7A880-F149-4079-B70F-25F32F1B8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05" name="Text Box 29">
              <a:extLst>
                <a:ext uri="{FF2B5EF4-FFF2-40B4-BE49-F238E27FC236}">
                  <a16:creationId xmlns:a16="http://schemas.microsoft.com/office/drawing/2014/main" id="{8FE4E721-0264-4A14-AFC2-7304D292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7A9FC5-1A27-4567-91E3-38FC09C6CC28}"/>
              </a:ext>
            </a:extLst>
          </p:cNvPr>
          <p:cNvGrpSpPr/>
          <p:nvPr/>
        </p:nvGrpSpPr>
        <p:grpSpPr>
          <a:xfrm>
            <a:off x="6697461" y="3924689"/>
            <a:ext cx="990027" cy="546436"/>
            <a:chOff x="3937530" y="3955223"/>
            <a:chExt cx="990027" cy="546436"/>
          </a:xfrm>
        </p:grpSpPr>
        <p:sp>
          <p:nvSpPr>
            <p:cNvPr id="107" name="Text Box 29">
              <a:extLst>
                <a:ext uri="{FF2B5EF4-FFF2-40B4-BE49-F238E27FC236}">
                  <a16:creationId xmlns:a16="http://schemas.microsoft.com/office/drawing/2014/main" id="{7E603644-023B-403C-96CA-116E3D659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08" name="Text Box 29">
              <a:extLst>
                <a:ext uri="{FF2B5EF4-FFF2-40B4-BE49-F238E27FC236}">
                  <a16:creationId xmlns:a16="http://schemas.microsoft.com/office/drawing/2014/main" id="{CB913E68-03AD-4596-A93C-856F47A0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0D508323-5F64-434B-BA8F-B3168F5D7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E935AC-2E1E-474A-A3C7-5AF3E1E48BD4}"/>
              </a:ext>
            </a:extLst>
          </p:cNvPr>
          <p:cNvGrpSpPr/>
          <p:nvPr/>
        </p:nvGrpSpPr>
        <p:grpSpPr>
          <a:xfrm>
            <a:off x="7369660" y="3924689"/>
            <a:ext cx="990027" cy="546436"/>
            <a:chOff x="3937530" y="3955223"/>
            <a:chExt cx="990027" cy="546436"/>
          </a:xfrm>
        </p:grpSpPr>
        <p:sp>
          <p:nvSpPr>
            <p:cNvPr id="111" name="Text Box 29">
              <a:extLst>
                <a:ext uri="{FF2B5EF4-FFF2-40B4-BE49-F238E27FC236}">
                  <a16:creationId xmlns:a16="http://schemas.microsoft.com/office/drawing/2014/main" id="{137AFCF3-0A7B-4087-9E75-340277F0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12" name="Text Box 29">
              <a:extLst>
                <a:ext uri="{FF2B5EF4-FFF2-40B4-BE49-F238E27FC236}">
                  <a16:creationId xmlns:a16="http://schemas.microsoft.com/office/drawing/2014/main" id="{7D5F7D06-4C83-486C-80DE-9926D66E9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13" name="Text Box 29">
              <a:extLst>
                <a:ext uri="{FF2B5EF4-FFF2-40B4-BE49-F238E27FC236}">
                  <a16:creationId xmlns:a16="http://schemas.microsoft.com/office/drawing/2014/main" id="{BB52BCEB-4D9D-4150-B9A4-7BDB341F7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54AA12-9E17-45B7-95E3-1752B73B9ED9}"/>
              </a:ext>
            </a:extLst>
          </p:cNvPr>
          <p:cNvGrpSpPr/>
          <p:nvPr/>
        </p:nvGrpSpPr>
        <p:grpSpPr>
          <a:xfrm>
            <a:off x="8113371" y="3934903"/>
            <a:ext cx="990027" cy="546436"/>
            <a:chOff x="3937530" y="3955223"/>
            <a:chExt cx="990027" cy="546436"/>
          </a:xfrm>
        </p:grpSpPr>
        <p:sp>
          <p:nvSpPr>
            <p:cNvPr id="115" name="Text Box 29">
              <a:extLst>
                <a:ext uri="{FF2B5EF4-FFF2-40B4-BE49-F238E27FC236}">
                  <a16:creationId xmlns:a16="http://schemas.microsoft.com/office/drawing/2014/main" id="{A7FBBFE6-97E5-4F98-9C6F-86159A99B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F4171A45-529B-4A1E-A617-7D0907022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17" name="Text Box 29">
              <a:extLst>
                <a:ext uri="{FF2B5EF4-FFF2-40B4-BE49-F238E27FC236}">
                  <a16:creationId xmlns:a16="http://schemas.microsoft.com/office/drawing/2014/main" id="{B34DB43B-1CED-4CD0-8378-CCE2BD3DD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30562E-1574-4D9A-98F6-D84A237DA85F}"/>
              </a:ext>
            </a:extLst>
          </p:cNvPr>
          <p:cNvGrpSpPr/>
          <p:nvPr/>
        </p:nvGrpSpPr>
        <p:grpSpPr>
          <a:xfrm>
            <a:off x="8779983" y="3924689"/>
            <a:ext cx="990027" cy="546436"/>
            <a:chOff x="3937530" y="3955223"/>
            <a:chExt cx="990027" cy="546436"/>
          </a:xfrm>
        </p:grpSpPr>
        <p:sp>
          <p:nvSpPr>
            <p:cNvPr id="119" name="Text Box 29">
              <a:extLst>
                <a:ext uri="{FF2B5EF4-FFF2-40B4-BE49-F238E27FC236}">
                  <a16:creationId xmlns:a16="http://schemas.microsoft.com/office/drawing/2014/main" id="{3D295ABE-31FB-4A82-8CE9-B5B680281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20" name="Text Box 29">
              <a:extLst>
                <a:ext uri="{FF2B5EF4-FFF2-40B4-BE49-F238E27FC236}">
                  <a16:creationId xmlns:a16="http://schemas.microsoft.com/office/drawing/2014/main" id="{8E5BF382-DDA5-467B-B08D-AC8D427AB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21" name="Text Box 29">
              <a:extLst>
                <a:ext uri="{FF2B5EF4-FFF2-40B4-BE49-F238E27FC236}">
                  <a16:creationId xmlns:a16="http://schemas.microsoft.com/office/drawing/2014/main" id="{EC99E4D0-C3CE-4877-9519-FDBFAC47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5FA10B1-764D-478B-97BA-4C8DCF7F3CC7}"/>
              </a:ext>
            </a:extLst>
          </p:cNvPr>
          <p:cNvGrpSpPr/>
          <p:nvPr/>
        </p:nvGrpSpPr>
        <p:grpSpPr>
          <a:xfrm>
            <a:off x="9452182" y="3924689"/>
            <a:ext cx="990027" cy="546436"/>
            <a:chOff x="3937530" y="3955223"/>
            <a:chExt cx="990027" cy="546436"/>
          </a:xfrm>
        </p:grpSpPr>
        <p:sp>
          <p:nvSpPr>
            <p:cNvPr id="123" name="Text Box 29">
              <a:extLst>
                <a:ext uri="{FF2B5EF4-FFF2-40B4-BE49-F238E27FC236}">
                  <a16:creationId xmlns:a16="http://schemas.microsoft.com/office/drawing/2014/main" id="{B00A917E-13B0-46A4-92C4-1A023C8B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24" name="Text Box 29">
              <a:extLst>
                <a:ext uri="{FF2B5EF4-FFF2-40B4-BE49-F238E27FC236}">
                  <a16:creationId xmlns:a16="http://schemas.microsoft.com/office/drawing/2014/main" id="{4FF5B2CD-B4BE-4E2C-83C8-78F4A58D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25" name="Text Box 29">
              <a:extLst>
                <a:ext uri="{FF2B5EF4-FFF2-40B4-BE49-F238E27FC236}">
                  <a16:creationId xmlns:a16="http://schemas.microsoft.com/office/drawing/2014/main" id="{1CF0D4C4-F728-465A-A370-8CB8BA52A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800" dirty="0">
                  <a:solidFill>
                    <a:srgbClr val="0033CC"/>
                  </a:solidFill>
                </a:rPr>
                <a:t>…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E74BB-03CE-4786-A214-069C0B65ACF1}"/>
              </a:ext>
            </a:extLst>
          </p:cNvPr>
          <p:cNvGrpSpPr/>
          <p:nvPr/>
        </p:nvGrpSpPr>
        <p:grpSpPr>
          <a:xfrm>
            <a:off x="4213302" y="4396934"/>
            <a:ext cx="6168340" cy="400110"/>
            <a:chOff x="4213302" y="4396934"/>
            <a:chExt cx="6168340" cy="400110"/>
          </a:xfrm>
        </p:grpSpPr>
        <p:sp>
          <p:nvSpPr>
            <p:cNvPr id="126" name="Rectangle 39">
              <a:extLst>
                <a:ext uri="{FF2B5EF4-FFF2-40B4-BE49-F238E27FC236}">
                  <a16:creationId xmlns:a16="http://schemas.microsoft.com/office/drawing/2014/main" id="{7E2ABBB6-D9F2-4705-BB1D-9D73DA01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302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27" name="Rectangle 39">
              <a:extLst>
                <a:ext uri="{FF2B5EF4-FFF2-40B4-BE49-F238E27FC236}">
                  <a16:creationId xmlns:a16="http://schemas.microsoft.com/office/drawing/2014/main" id="{EBC6A76F-3524-486A-AEDF-16B6EC75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004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28" name="Rectangle 39">
              <a:extLst>
                <a:ext uri="{FF2B5EF4-FFF2-40B4-BE49-F238E27FC236}">
                  <a16:creationId xmlns:a16="http://schemas.microsoft.com/office/drawing/2014/main" id="{20E7592A-A8D0-427E-B2C9-CBF5D01A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649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29" name="Rectangle 39">
              <a:extLst>
                <a:ext uri="{FF2B5EF4-FFF2-40B4-BE49-F238E27FC236}">
                  <a16:creationId xmlns:a16="http://schemas.microsoft.com/office/drawing/2014/main" id="{41808A26-8FAC-4244-9C4B-5DB22788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738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30" name="Rectangle 39">
              <a:extLst>
                <a:ext uri="{FF2B5EF4-FFF2-40B4-BE49-F238E27FC236}">
                  <a16:creationId xmlns:a16="http://schemas.microsoft.com/office/drawing/2014/main" id="{515A3952-6D40-4B1F-B17E-DD896DA2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44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793E35F3-FF60-4E40-BD43-F4E81E192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085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32" name="Rectangle 39">
              <a:extLst>
                <a:ext uri="{FF2B5EF4-FFF2-40B4-BE49-F238E27FC236}">
                  <a16:creationId xmlns:a16="http://schemas.microsoft.com/office/drawing/2014/main" id="{A4417AEB-AF93-4A01-925B-D0B1AB6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03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33" name="Rectangle 39">
              <a:extLst>
                <a:ext uri="{FF2B5EF4-FFF2-40B4-BE49-F238E27FC236}">
                  <a16:creationId xmlns:a16="http://schemas.microsoft.com/office/drawing/2014/main" id="{78F4B28B-E490-4830-98E7-8E13C55C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505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134" name="Rectangle 39">
              <a:extLst>
                <a:ext uri="{FF2B5EF4-FFF2-40B4-BE49-F238E27FC236}">
                  <a16:creationId xmlns:a16="http://schemas.microsoft.com/office/drawing/2014/main" id="{8FD3E395-CC09-4242-A248-E0D32717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15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sp>
        <p:nvSpPr>
          <p:cNvPr id="135" name="Rectangle 23">
            <a:extLst>
              <a:ext uri="{FF2B5EF4-FFF2-40B4-BE49-F238E27FC236}">
                <a16:creationId xmlns:a16="http://schemas.microsoft.com/office/drawing/2014/main" id="{159FF8C9-DD2B-40A3-B52D-9187482BEAD9}"/>
              </a:ext>
            </a:extLst>
          </p:cNvPr>
          <p:cNvSpPr txBox="1">
            <a:spLocks noChangeArrowheads="1"/>
          </p:cNvSpPr>
          <p:nvPr/>
        </p:nvSpPr>
        <p:spPr>
          <a:xfrm>
            <a:off x="1121992" y="6319624"/>
            <a:ext cx="2192314" cy="4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dirty="0"/>
              <a:t>Total Cost  =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18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bject 18">
                <a:extLst>
                  <a:ext uri="{FF2B5EF4-FFF2-40B4-BE49-F238E27FC236}">
                    <a16:creationId xmlns:a16="http://schemas.microsoft.com/office/drawing/2014/main" id="{299E0894-37DC-440B-B4DA-176D614174DA}"/>
                  </a:ext>
                </a:extLst>
              </p:cNvPr>
              <p:cNvSpPr txBox="1"/>
              <p:nvPr/>
            </p:nvSpPr>
            <p:spPr bwMode="auto">
              <a:xfrm>
                <a:off x="1255163" y="4213760"/>
                <a:ext cx="96143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bject 18">
                <a:extLst>
                  <a:ext uri="{FF2B5EF4-FFF2-40B4-BE49-F238E27FC236}">
                    <a16:creationId xmlns:a16="http://schemas.microsoft.com/office/drawing/2014/main" id="{299E0894-37DC-440B-B4DA-176D6141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163" y="4213760"/>
                <a:ext cx="96143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bject 18">
                <a:extLst>
                  <a:ext uri="{FF2B5EF4-FFF2-40B4-BE49-F238E27FC236}">
                    <a16:creationId xmlns:a16="http://schemas.microsoft.com/office/drawing/2014/main" id="{CFB9D63D-3A39-4FC5-981B-EB249F56DFA5}"/>
                  </a:ext>
                </a:extLst>
              </p:cNvPr>
              <p:cNvSpPr txBox="1"/>
              <p:nvPr/>
            </p:nvSpPr>
            <p:spPr bwMode="auto">
              <a:xfrm>
                <a:off x="1219651" y="4986939"/>
                <a:ext cx="961436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Object 18">
                <a:extLst>
                  <a:ext uri="{FF2B5EF4-FFF2-40B4-BE49-F238E27FC236}">
                    <a16:creationId xmlns:a16="http://schemas.microsoft.com/office/drawing/2014/main" id="{CFB9D63D-3A39-4FC5-981B-EB249F56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51" y="4986939"/>
                <a:ext cx="961436" cy="5486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Object 18">
                <a:extLst>
                  <a:ext uri="{FF2B5EF4-FFF2-40B4-BE49-F238E27FC236}">
                    <a16:creationId xmlns:a16="http://schemas.microsoft.com/office/drawing/2014/main" id="{149816DC-DDCC-4647-A479-B5DE9221E9E2}"/>
                  </a:ext>
                </a:extLst>
              </p:cNvPr>
              <p:cNvSpPr txBox="1"/>
              <p:nvPr/>
            </p:nvSpPr>
            <p:spPr bwMode="auto">
              <a:xfrm>
                <a:off x="1236561" y="4596989"/>
                <a:ext cx="1384719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Object 18">
                <a:extLst>
                  <a:ext uri="{FF2B5EF4-FFF2-40B4-BE49-F238E27FC236}">
                    <a16:creationId xmlns:a16="http://schemas.microsoft.com/office/drawing/2014/main" id="{149816DC-DDCC-4647-A479-B5DE9221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6561" y="4596989"/>
                <a:ext cx="1384719" cy="400110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bject 18">
                <a:extLst>
                  <a:ext uri="{FF2B5EF4-FFF2-40B4-BE49-F238E27FC236}">
                    <a16:creationId xmlns:a16="http://schemas.microsoft.com/office/drawing/2014/main" id="{8DE18685-0E15-491F-B3FA-3AABB8BB3125}"/>
                  </a:ext>
                </a:extLst>
              </p:cNvPr>
              <p:cNvSpPr txBox="1"/>
              <p:nvPr/>
            </p:nvSpPr>
            <p:spPr bwMode="auto">
              <a:xfrm>
                <a:off x="2140447" y="5004435"/>
                <a:ext cx="118626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Object 18">
                <a:extLst>
                  <a:ext uri="{FF2B5EF4-FFF2-40B4-BE49-F238E27FC236}">
                    <a16:creationId xmlns:a16="http://schemas.microsoft.com/office/drawing/2014/main" id="{8DE18685-0E15-491F-B3FA-3AABB8BB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447" y="5004435"/>
                <a:ext cx="1186263" cy="5486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bject 18">
                <a:extLst>
                  <a:ext uri="{FF2B5EF4-FFF2-40B4-BE49-F238E27FC236}">
                    <a16:creationId xmlns:a16="http://schemas.microsoft.com/office/drawing/2014/main" id="{6A2C3A02-305C-450F-A283-43302047B59D}"/>
                  </a:ext>
                </a:extLst>
              </p:cNvPr>
              <p:cNvSpPr txBox="1"/>
              <p:nvPr/>
            </p:nvSpPr>
            <p:spPr bwMode="auto">
              <a:xfrm>
                <a:off x="3233647" y="4986939"/>
                <a:ext cx="1091059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Object 18">
                <a:extLst>
                  <a:ext uri="{FF2B5EF4-FFF2-40B4-BE49-F238E27FC236}">
                    <a16:creationId xmlns:a16="http://schemas.microsoft.com/office/drawing/2014/main" id="{6A2C3A02-305C-450F-A283-43302047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647" y="4986939"/>
                <a:ext cx="1091059" cy="5486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2A6096-1E14-454D-8B52-80763C6DB0AB}"/>
              </a:ext>
            </a:extLst>
          </p:cNvPr>
          <p:cNvCxnSpPr>
            <a:cxnSpLocks/>
          </p:cNvCxnSpPr>
          <p:nvPr/>
        </p:nvCxnSpPr>
        <p:spPr>
          <a:xfrm>
            <a:off x="7821856" y="1465713"/>
            <a:ext cx="265380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996A509-096D-49F1-AC78-F32ADEE58A35}"/>
              </a:ext>
            </a:extLst>
          </p:cNvPr>
          <p:cNvCxnSpPr>
            <a:cxnSpLocks/>
          </p:cNvCxnSpPr>
          <p:nvPr/>
        </p:nvCxnSpPr>
        <p:spPr>
          <a:xfrm>
            <a:off x="9748053" y="2142972"/>
            <a:ext cx="72760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9">
            <a:extLst>
              <a:ext uri="{FF2B5EF4-FFF2-40B4-BE49-F238E27FC236}">
                <a16:creationId xmlns:a16="http://schemas.microsoft.com/office/drawing/2014/main" id="{C1A270A3-B9C9-4ADE-ADFD-D3BC4520E30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438065" y="348028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0000"/>
                </a:solidFill>
              </a:rPr>
              <a:t>…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478CCF-62DB-423C-AC6C-DCEE72D5967F}"/>
                  </a:ext>
                </a:extLst>
              </p:cNvPr>
              <p:cNvSpPr/>
              <p:nvPr/>
            </p:nvSpPr>
            <p:spPr>
              <a:xfrm>
                <a:off x="10682511" y="1275053"/>
                <a:ext cx="4467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478CCF-62DB-423C-AC6C-DCEE72D59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511" y="1275053"/>
                <a:ext cx="446789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D8593D0-F5F0-4397-AF3D-E2D9037920E1}"/>
                  </a:ext>
                </a:extLst>
              </p:cNvPr>
              <p:cNvSpPr/>
              <p:nvPr/>
            </p:nvSpPr>
            <p:spPr>
              <a:xfrm>
                <a:off x="10552249" y="1809972"/>
                <a:ext cx="70859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D8593D0-F5F0-4397-AF3D-E2D903792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249" y="1809972"/>
                <a:ext cx="708592" cy="5549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57EDD3C-F773-4C04-95C3-CDAEA53007E4}"/>
                  </a:ext>
                </a:extLst>
              </p:cNvPr>
              <p:cNvSpPr/>
              <p:nvPr/>
            </p:nvSpPr>
            <p:spPr>
              <a:xfrm>
                <a:off x="10464899" y="2866980"/>
                <a:ext cx="82240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57EDD3C-F773-4C04-95C3-CDAEA5300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99" y="2866980"/>
                <a:ext cx="822405" cy="5549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3A8B5B-C233-430F-A64C-E219C30570BE}"/>
                  </a:ext>
                </a:extLst>
              </p:cNvPr>
              <p:cNvSpPr/>
              <p:nvPr/>
            </p:nvSpPr>
            <p:spPr>
              <a:xfrm>
                <a:off x="10336401" y="3910812"/>
                <a:ext cx="1008418" cy="591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3A8B5B-C233-430F-A64C-E219C3057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401" y="3910812"/>
                <a:ext cx="1008418" cy="5915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bject 6">
                <a:extLst>
                  <a:ext uri="{FF2B5EF4-FFF2-40B4-BE49-F238E27FC236}">
                    <a16:creationId xmlns:a16="http://schemas.microsoft.com/office/drawing/2014/main" id="{554CCBDB-B2A9-4B90-B16C-6B052C18565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92343" y="4849978"/>
                <a:ext cx="5232393" cy="7135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 ⋅⋅⋅ 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Object 6">
                <a:extLst>
                  <a:ext uri="{FF2B5EF4-FFF2-40B4-BE49-F238E27FC236}">
                    <a16:creationId xmlns:a16="http://schemas.microsoft.com/office/drawing/2014/main" id="{554CCBDB-B2A9-4B90-B16C-6B052C18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2343" y="4849978"/>
                <a:ext cx="5232393" cy="71351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bject 6">
                <a:extLst>
                  <a:ext uri="{FF2B5EF4-FFF2-40B4-BE49-F238E27FC236}">
                    <a16:creationId xmlns:a16="http://schemas.microsoft.com/office/drawing/2014/main" id="{293656DA-A6B1-4CB1-BE45-99586CD3B7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01783" y="5563172"/>
                <a:ext cx="4648654" cy="7135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16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4" name="Object 6">
                <a:extLst>
                  <a:ext uri="{FF2B5EF4-FFF2-40B4-BE49-F238E27FC236}">
                    <a16:creationId xmlns:a16="http://schemas.microsoft.com/office/drawing/2014/main" id="{293656DA-A6B1-4CB1-BE45-99586CD3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1783" y="5563172"/>
                <a:ext cx="4648654" cy="71351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Object 18">
                <a:extLst>
                  <a:ext uri="{FF2B5EF4-FFF2-40B4-BE49-F238E27FC236}">
                    <a16:creationId xmlns:a16="http://schemas.microsoft.com/office/drawing/2014/main" id="{E68DAAA9-4A82-43EB-9E2D-4580EC369821}"/>
                  </a:ext>
                </a:extLst>
              </p:cNvPr>
              <p:cNvSpPr txBox="1"/>
              <p:nvPr/>
            </p:nvSpPr>
            <p:spPr bwMode="auto">
              <a:xfrm>
                <a:off x="3198135" y="6187915"/>
                <a:ext cx="2190136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Object 18">
                <a:extLst>
                  <a:ext uri="{FF2B5EF4-FFF2-40B4-BE49-F238E27FC236}">
                    <a16:creationId xmlns:a16="http://schemas.microsoft.com/office/drawing/2014/main" id="{E68DAAA9-4A82-43EB-9E2D-4580EC36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8135" y="6187915"/>
                <a:ext cx="2190136" cy="396240"/>
              </a:xfrm>
              <a:prstGeom prst="rect">
                <a:avLst/>
              </a:prstGeom>
              <a:blipFill>
                <a:blip r:embed="rId23"/>
                <a:stretch>
                  <a:fillRect b="-4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Object 5">
                <a:extLst>
                  <a:ext uri="{FF2B5EF4-FFF2-40B4-BE49-F238E27FC236}">
                    <a16:creationId xmlns:a16="http://schemas.microsoft.com/office/drawing/2014/main" id="{DAF58499-E54D-40EE-9AEF-9C1C9C81F904}"/>
                  </a:ext>
                </a:extLst>
              </p:cNvPr>
              <p:cNvSpPr txBox="1"/>
              <p:nvPr/>
            </p:nvSpPr>
            <p:spPr bwMode="auto">
              <a:xfrm>
                <a:off x="7799335" y="6412669"/>
                <a:ext cx="2570163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Object 5">
                <a:extLst>
                  <a:ext uri="{FF2B5EF4-FFF2-40B4-BE49-F238E27FC236}">
                    <a16:creationId xmlns:a16="http://schemas.microsoft.com/office/drawing/2014/main" id="{DAF58499-E54D-40EE-9AEF-9C1C9C81F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9335" y="6412669"/>
                <a:ext cx="2570163" cy="4333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661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35" grpId="0"/>
      <p:bldP spid="136" grpId="0"/>
      <p:bldP spid="137" grpId="0"/>
      <p:bldP spid="138" grpId="0"/>
      <p:bldP spid="139" grpId="0"/>
      <p:bldP spid="140" grpId="0"/>
      <p:bldP spid="156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4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8268E795-2C62-485A-A9DB-D88BFC0B4226}"/>
              </a:ext>
            </a:extLst>
          </p:cNvPr>
          <p:cNvSpPr txBox="1">
            <a:spLocks noChangeArrowheads="1"/>
          </p:cNvSpPr>
          <p:nvPr/>
        </p:nvSpPr>
        <p:spPr>
          <a:xfrm>
            <a:off x="1201894" y="2459113"/>
            <a:ext cx="9327022" cy="97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Solve the following recurrence using the Recurrence Tree Method.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260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4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237406" y="1264144"/>
                <a:ext cx="2960365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6" y="1264144"/>
                <a:ext cx="2960365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68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266" y="1955328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56" y="1955328"/>
            <a:ext cx="8242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1846291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1846291"/>
                <a:ext cx="3281328" cy="548640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5">
                <a:extLst>
                  <a:ext uri="{FF2B5EF4-FFF2-40B4-BE49-F238E27FC236}">
                    <a16:creationId xmlns:a16="http://schemas.microsoft.com/office/drawing/2014/main" id="{1AE5880B-D522-440F-A36A-FFC135EDBD87}"/>
                  </a:ext>
                </a:extLst>
              </p:cNvPr>
              <p:cNvSpPr txBox="1"/>
              <p:nvPr/>
            </p:nvSpPr>
            <p:spPr bwMode="auto">
              <a:xfrm>
                <a:off x="1237406" y="2545514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5">
                <a:extLst>
                  <a:ext uri="{FF2B5EF4-FFF2-40B4-BE49-F238E27FC236}">
                    <a16:creationId xmlns:a16="http://schemas.microsoft.com/office/drawing/2014/main" id="{1AE5880B-D522-440F-A36A-FFC135ED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545514"/>
                <a:ext cx="3281328" cy="54864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66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5" grpId="0" animBg="1"/>
      <p:bldP spid="1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4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68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319" y="1955328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309" y="1955328"/>
            <a:ext cx="5966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712" y="2773672"/>
            <a:ext cx="95250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/16)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867" y="277367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317" y="278383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352" y="278383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D6A9DC-933A-4F44-ADEE-6BA684D4ADF9}"/>
                  </a:ext>
                </a:extLst>
              </p:cNvPr>
              <p:cNvSpPr/>
              <p:nvPr/>
            </p:nvSpPr>
            <p:spPr>
              <a:xfrm>
                <a:off x="1237406" y="1264144"/>
                <a:ext cx="2960365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D6A9DC-933A-4F44-ADEE-6BA684D4A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6" y="1264144"/>
                <a:ext cx="2960365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5">
                <a:extLst>
                  <a:ext uri="{FF2B5EF4-FFF2-40B4-BE49-F238E27FC236}">
                    <a16:creationId xmlns:a16="http://schemas.microsoft.com/office/drawing/2014/main" id="{BE02EE8C-ADCB-40B8-8410-8FC993A16226}"/>
                  </a:ext>
                </a:extLst>
              </p:cNvPr>
              <p:cNvSpPr txBox="1"/>
              <p:nvPr/>
            </p:nvSpPr>
            <p:spPr bwMode="auto">
              <a:xfrm>
                <a:off x="1237406" y="1846291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bject 15">
                <a:extLst>
                  <a:ext uri="{FF2B5EF4-FFF2-40B4-BE49-F238E27FC236}">
                    <a16:creationId xmlns:a16="http://schemas.microsoft.com/office/drawing/2014/main" id="{BE02EE8C-ADCB-40B8-8410-8FC993A16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1846291"/>
                <a:ext cx="3281328" cy="548640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5">
                <a:extLst>
                  <a:ext uri="{FF2B5EF4-FFF2-40B4-BE49-F238E27FC236}">
                    <a16:creationId xmlns:a16="http://schemas.microsoft.com/office/drawing/2014/main" id="{5E36A39C-AEA0-4A50-BA30-CEE79412B303}"/>
                  </a:ext>
                </a:extLst>
              </p:cNvPr>
              <p:cNvSpPr txBox="1"/>
              <p:nvPr/>
            </p:nvSpPr>
            <p:spPr bwMode="auto">
              <a:xfrm>
                <a:off x="1237406" y="2545514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bject 15">
                <a:extLst>
                  <a:ext uri="{FF2B5EF4-FFF2-40B4-BE49-F238E27FC236}">
                    <a16:creationId xmlns:a16="http://schemas.microsoft.com/office/drawing/2014/main" id="{5E36A39C-AEA0-4A50-BA30-CEE79412B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545514"/>
                <a:ext cx="3281328" cy="54864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DBBB1E8F-F7C3-4C62-9AB2-3E7B5B90BB55}"/>
                  </a:ext>
                </a:extLst>
              </p:cNvPr>
              <p:cNvSpPr txBox="1"/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DBBB1E8F-F7C3-4C62-9AB2-3E7B5B90B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FFE1EB23-7B07-4221-9518-755DC1889DF8}"/>
                  </a:ext>
                </a:extLst>
              </p:cNvPr>
              <p:cNvSpPr txBox="1"/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FFE1EB23-7B07-4221-9518-755DC188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C1320D39-53B6-4A3F-8305-1084BCB7C34F}"/>
                  </a:ext>
                </a:extLst>
              </p:cNvPr>
              <p:cNvSpPr txBox="1"/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C1320D39-53B6-4A3F-8305-1084BCB7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44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4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68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319" y="1955328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309" y="1955328"/>
            <a:ext cx="5966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405" y="2773672"/>
            <a:ext cx="85311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/256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560" y="2773672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/64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010" y="2783832"/>
            <a:ext cx="72487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/64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046" y="2783832"/>
            <a:ext cx="72487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r>
              <a:rPr lang="en-US" altLang="en-US" sz="2000" dirty="0">
                <a:solidFill>
                  <a:srgbClr val="0033CC"/>
                </a:solidFill>
              </a:rPr>
              <a:t>/16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D6A9DC-933A-4F44-ADEE-6BA684D4ADF9}"/>
                  </a:ext>
                </a:extLst>
              </p:cNvPr>
              <p:cNvSpPr/>
              <p:nvPr/>
            </p:nvSpPr>
            <p:spPr>
              <a:xfrm>
                <a:off x="1237406" y="1264144"/>
                <a:ext cx="2960365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D6A9DC-933A-4F44-ADEE-6BA684D4A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6" y="1264144"/>
                <a:ext cx="2960365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5">
                <a:extLst>
                  <a:ext uri="{FF2B5EF4-FFF2-40B4-BE49-F238E27FC236}">
                    <a16:creationId xmlns:a16="http://schemas.microsoft.com/office/drawing/2014/main" id="{BE02EE8C-ADCB-40B8-8410-8FC993A16226}"/>
                  </a:ext>
                </a:extLst>
              </p:cNvPr>
              <p:cNvSpPr txBox="1"/>
              <p:nvPr/>
            </p:nvSpPr>
            <p:spPr bwMode="auto">
              <a:xfrm>
                <a:off x="1237406" y="1846291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bject 15">
                <a:extLst>
                  <a:ext uri="{FF2B5EF4-FFF2-40B4-BE49-F238E27FC236}">
                    <a16:creationId xmlns:a16="http://schemas.microsoft.com/office/drawing/2014/main" id="{BE02EE8C-ADCB-40B8-8410-8FC993A16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1846291"/>
                <a:ext cx="3281328" cy="548640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5">
                <a:extLst>
                  <a:ext uri="{FF2B5EF4-FFF2-40B4-BE49-F238E27FC236}">
                    <a16:creationId xmlns:a16="http://schemas.microsoft.com/office/drawing/2014/main" id="{5E36A39C-AEA0-4A50-BA30-CEE79412B303}"/>
                  </a:ext>
                </a:extLst>
              </p:cNvPr>
              <p:cNvSpPr txBox="1"/>
              <p:nvPr/>
            </p:nvSpPr>
            <p:spPr bwMode="auto">
              <a:xfrm>
                <a:off x="1237406" y="2545514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bject 15">
                <a:extLst>
                  <a:ext uri="{FF2B5EF4-FFF2-40B4-BE49-F238E27FC236}">
                    <a16:creationId xmlns:a16="http://schemas.microsoft.com/office/drawing/2014/main" id="{5E36A39C-AEA0-4A50-BA30-CEE79412B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545514"/>
                <a:ext cx="3281328" cy="54864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6541548C-FE6F-4286-8DE6-9B42CBF53899}"/>
                  </a:ext>
                </a:extLst>
              </p:cNvPr>
              <p:cNvSpPr txBox="1"/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6541548C-FE6F-4286-8DE6-9B42CBF5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084E371E-B592-41C9-8611-B2D21EE87566}"/>
                  </a:ext>
                </a:extLst>
              </p:cNvPr>
              <p:cNvSpPr txBox="1"/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084E371E-B592-41C9-8611-B2D21EE8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5">
                <a:extLst>
                  <a:ext uri="{FF2B5EF4-FFF2-40B4-BE49-F238E27FC236}">
                    <a16:creationId xmlns:a16="http://schemas.microsoft.com/office/drawing/2014/main" id="{2F68125F-2E55-4AB2-A545-7B96433214E3}"/>
                  </a:ext>
                </a:extLst>
              </p:cNvPr>
              <p:cNvSpPr txBox="1"/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Object 15">
                <a:extLst>
                  <a:ext uri="{FF2B5EF4-FFF2-40B4-BE49-F238E27FC236}">
                    <a16:creationId xmlns:a16="http://schemas.microsoft.com/office/drawing/2014/main" id="{2F68125F-2E55-4AB2-A545-7B964332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985BD0-BE04-4F48-B1B7-21E9757A0EF7}"/>
              </a:ext>
            </a:extLst>
          </p:cNvPr>
          <p:cNvGrpSpPr/>
          <p:nvPr/>
        </p:nvGrpSpPr>
        <p:grpSpPr>
          <a:xfrm>
            <a:off x="5445871" y="3171386"/>
            <a:ext cx="990027" cy="1029865"/>
            <a:chOff x="5445871" y="3171386"/>
            <a:chExt cx="990027" cy="102986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C5EA924-BFB7-4D5C-913D-D2ECB25F1D49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36" name="Line 6">
                <a:extLst>
                  <a:ext uri="{FF2B5EF4-FFF2-40B4-BE49-F238E27FC236}">
                    <a16:creationId xmlns:a16="http://schemas.microsoft.com/office/drawing/2014/main" id="{0674B257-815A-4DAE-A59C-C04BA83CB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920E23C-8484-4052-9709-60E29A23B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303DEA-7798-4F1E-A7C0-6E1B22402503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40" name="Text Box 29">
                <a:extLst>
                  <a:ext uri="{FF2B5EF4-FFF2-40B4-BE49-F238E27FC236}">
                    <a16:creationId xmlns:a16="http://schemas.microsoft.com/office/drawing/2014/main" id="{E0B7FEF8-880E-415C-8EF7-08B539A48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42" name="Text Box 29">
                <a:extLst>
                  <a:ext uri="{FF2B5EF4-FFF2-40B4-BE49-F238E27FC236}">
                    <a16:creationId xmlns:a16="http://schemas.microsoft.com/office/drawing/2014/main" id="{A1B29E68-65A5-470A-8693-9F42E97E2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D5DE37-1B6A-4F49-B8A6-2F3DE4762B16}"/>
              </a:ext>
            </a:extLst>
          </p:cNvPr>
          <p:cNvGrpSpPr/>
          <p:nvPr/>
        </p:nvGrpSpPr>
        <p:grpSpPr>
          <a:xfrm>
            <a:off x="5689090" y="4075746"/>
            <a:ext cx="3179730" cy="400110"/>
            <a:chOff x="4315482" y="4396934"/>
            <a:chExt cx="2664780" cy="400110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45F52DC7-5CE5-4C3F-A8D8-D02CC141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482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FDE567B6-58B8-40C7-9000-F60B335E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663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C489B967-0AE1-43D5-A71C-9C0C4F4A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768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E223968E-F53B-470A-A6E9-34E9BC2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7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428188F-6E9A-4119-AA94-7941014A7423}"/>
              </a:ext>
            </a:extLst>
          </p:cNvPr>
          <p:cNvGrpSpPr/>
          <p:nvPr/>
        </p:nvGrpSpPr>
        <p:grpSpPr>
          <a:xfrm>
            <a:off x="6251638" y="3185736"/>
            <a:ext cx="990027" cy="1029865"/>
            <a:chOff x="5445871" y="3171386"/>
            <a:chExt cx="990027" cy="1029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FCD65C-0809-4310-B12A-826353E32597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58" name="Line 6">
                <a:extLst>
                  <a:ext uri="{FF2B5EF4-FFF2-40B4-BE49-F238E27FC236}">
                    <a16:creationId xmlns:a16="http://schemas.microsoft.com/office/drawing/2014/main" id="{0D0ECA25-9616-429F-8D2A-95E2A46A7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9" name="Line 6">
                <a:extLst>
                  <a:ext uri="{FF2B5EF4-FFF2-40B4-BE49-F238E27FC236}">
                    <a16:creationId xmlns:a16="http://schemas.microsoft.com/office/drawing/2014/main" id="{13B6D7B1-EB2E-4FBE-B6BA-5573B369E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3349B0D-7A26-480B-8F28-EC199AA6477C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56" name="Text Box 29">
                <a:extLst>
                  <a:ext uri="{FF2B5EF4-FFF2-40B4-BE49-F238E27FC236}">
                    <a16:creationId xmlns:a16="http://schemas.microsoft.com/office/drawing/2014/main" id="{56CD08D4-CF18-45E2-87A3-C4D822D94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57" name="Text Box 29">
                <a:extLst>
                  <a:ext uri="{FF2B5EF4-FFF2-40B4-BE49-F238E27FC236}">
                    <a16:creationId xmlns:a16="http://schemas.microsoft.com/office/drawing/2014/main" id="{BB134E61-8829-4181-89B9-86F00E9D0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18A0CC-7D04-413A-9CA8-F0B4509CAFE6}"/>
              </a:ext>
            </a:extLst>
          </p:cNvPr>
          <p:cNvGrpSpPr/>
          <p:nvPr/>
        </p:nvGrpSpPr>
        <p:grpSpPr>
          <a:xfrm>
            <a:off x="7052696" y="3171386"/>
            <a:ext cx="990027" cy="1029865"/>
            <a:chOff x="5445871" y="3171386"/>
            <a:chExt cx="990027" cy="102986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44C4B8-C2E2-4ECB-88EE-91433B6ABF6D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65" name="Line 6">
                <a:extLst>
                  <a:ext uri="{FF2B5EF4-FFF2-40B4-BE49-F238E27FC236}">
                    <a16:creationId xmlns:a16="http://schemas.microsoft.com/office/drawing/2014/main" id="{76686129-9142-4FC9-9902-EEAE32BD6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" name="Line 6">
                <a:extLst>
                  <a:ext uri="{FF2B5EF4-FFF2-40B4-BE49-F238E27FC236}">
                    <a16:creationId xmlns:a16="http://schemas.microsoft.com/office/drawing/2014/main" id="{ABDEC892-25CD-487E-9841-8B4FAA3EC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F3D9B-04B2-4C14-9973-3CAD0AD58FBA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63" name="Text Box 29">
                <a:extLst>
                  <a:ext uri="{FF2B5EF4-FFF2-40B4-BE49-F238E27FC236}">
                    <a16:creationId xmlns:a16="http://schemas.microsoft.com/office/drawing/2014/main" id="{0BAE2C62-7901-4394-A6D4-18CEE9A24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64" name="Text Box 29">
                <a:extLst>
                  <a:ext uri="{FF2B5EF4-FFF2-40B4-BE49-F238E27FC236}">
                    <a16:creationId xmlns:a16="http://schemas.microsoft.com/office/drawing/2014/main" id="{34371F0A-0C59-4D6C-B607-8CE6ED7F4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4BF9-8385-4E6F-BB9F-721E492B5865}"/>
              </a:ext>
            </a:extLst>
          </p:cNvPr>
          <p:cNvGrpSpPr/>
          <p:nvPr/>
        </p:nvGrpSpPr>
        <p:grpSpPr>
          <a:xfrm>
            <a:off x="7858463" y="3185736"/>
            <a:ext cx="990027" cy="1029865"/>
            <a:chOff x="5445871" y="3171386"/>
            <a:chExt cx="990027" cy="102986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58A02CB-91C9-461F-85AB-0000C42131C9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72" name="Line 6">
                <a:extLst>
                  <a:ext uri="{FF2B5EF4-FFF2-40B4-BE49-F238E27FC236}">
                    <a16:creationId xmlns:a16="http://schemas.microsoft.com/office/drawing/2014/main" id="{2A05B158-0933-419A-9B70-F865D473E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73" name="Line 6">
                <a:extLst>
                  <a:ext uri="{FF2B5EF4-FFF2-40B4-BE49-F238E27FC236}">
                    <a16:creationId xmlns:a16="http://schemas.microsoft.com/office/drawing/2014/main" id="{33D8B6E2-643A-40AD-8295-03A6A930E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27DDDA5-A6A8-454D-B211-B3A497F316E7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70" name="Text Box 29">
                <a:extLst>
                  <a:ext uri="{FF2B5EF4-FFF2-40B4-BE49-F238E27FC236}">
                    <a16:creationId xmlns:a16="http://schemas.microsoft.com/office/drawing/2014/main" id="{D5FE2F6B-DEC1-486E-9269-581B28F19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71" name="Text Box 29">
                <a:extLst>
                  <a:ext uri="{FF2B5EF4-FFF2-40B4-BE49-F238E27FC236}">
                    <a16:creationId xmlns:a16="http://schemas.microsoft.com/office/drawing/2014/main" id="{A787B9CC-33D6-4BA8-B754-6B2B960FD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BF21158-E67E-481F-B8DF-167698808464}"/>
              </a:ext>
            </a:extLst>
          </p:cNvPr>
          <p:cNvSpPr/>
          <p:nvPr/>
        </p:nvSpPr>
        <p:spPr>
          <a:xfrm>
            <a:off x="854647" y="2032000"/>
            <a:ext cx="287970" cy="1212736"/>
          </a:xfrm>
          <a:prstGeom prst="leftBrac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0AB1F3D7-E716-49D8-B012-18805C502726}"/>
              </a:ext>
            </a:extLst>
          </p:cNvPr>
          <p:cNvSpPr/>
          <p:nvPr/>
        </p:nvSpPr>
        <p:spPr>
          <a:xfrm>
            <a:off x="854647" y="3334668"/>
            <a:ext cx="287970" cy="1938668"/>
          </a:xfrm>
          <a:prstGeom prst="leftBrac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BA62ED62-D728-4485-9790-B64D6303ADF6}"/>
              </a:ext>
            </a:extLst>
          </p:cNvPr>
          <p:cNvSpPr txBox="1">
            <a:spLocks noChangeArrowheads="1"/>
          </p:cNvSpPr>
          <p:nvPr/>
        </p:nvSpPr>
        <p:spPr>
          <a:xfrm>
            <a:off x="5091120" y="6355101"/>
            <a:ext cx="2192314" cy="4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dirty="0"/>
              <a:t>Total Cost  =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18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bject 18">
                <a:extLst>
                  <a:ext uri="{FF2B5EF4-FFF2-40B4-BE49-F238E27FC236}">
                    <a16:creationId xmlns:a16="http://schemas.microsoft.com/office/drawing/2014/main" id="{556CCD55-D25E-4C25-B70D-B2281DE11B22}"/>
                  </a:ext>
                </a:extLst>
              </p:cNvPr>
              <p:cNvSpPr txBox="1"/>
              <p:nvPr/>
            </p:nvSpPr>
            <p:spPr bwMode="auto">
              <a:xfrm>
                <a:off x="1219650" y="5342406"/>
                <a:ext cx="2961733" cy="5362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bject 18">
                <a:extLst>
                  <a:ext uri="{FF2B5EF4-FFF2-40B4-BE49-F238E27FC236}">
                    <a16:creationId xmlns:a16="http://schemas.microsoft.com/office/drawing/2014/main" id="{556CCD55-D25E-4C25-B70D-B2281DE1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50" y="5342406"/>
                <a:ext cx="2961733" cy="5362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bject 18">
                <a:extLst>
                  <a:ext uri="{FF2B5EF4-FFF2-40B4-BE49-F238E27FC236}">
                    <a16:creationId xmlns:a16="http://schemas.microsoft.com/office/drawing/2014/main" id="{03D449F1-2409-45EE-AEBC-69C165E5C542}"/>
                  </a:ext>
                </a:extLst>
              </p:cNvPr>
              <p:cNvSpPr txBox="1"/>
              <p:nvPr/>
            </p:nvSpPr>
            <p:spPr bwMode="auto">
              <a:xfrm>
                <a:off x="1142617" y="5984905"/>
                <a:ext cx="2961733" cy="332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bject 18">
                <a:extLst>
                  <a:ext uri="{FF2B5EF4-FFF2-40B4-BE49-F238E27FC236}">
                    <a16:creationId xmlns:a16="http://schemas.microsoft.com/office/drawing/2014/main" id="{03D449F1-2409-45EE-AEBC-69C165E5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617" y="5984905"/>
                <a:ext cx="2961733" cy="332938"/>
              </a:xfrm>
              <a:prstGeom prst="rect">
                <a:avLst/>
              </a:prstGeom>
              <a:blipFill>
                <a:blip r:embed="rId12"/>
                <a:stretch>
                  <a:fillRect b="-277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18">
                <a:extLst>
                  <a:ext uri="{FF2B5EF4-FFF2-40B4-BE49-F238E27FC236}">
                    <a16:creationId xmlns:a16="http://schemas.microsoft.com/office/drawing/2014/main" id="{7C099898-4749-4A2C-B5FA-A3FA4903187A}"/>
                  </a:ext>
                </a:extLst>
              </p:cNvPr>
              <p:cNvSpPr txBox="1"/>
              <p:nvPr/>
            </p:nvSpPr>
            <p:spPr bwMode="auto">
              <a:xfrm>
                <a:off x="1142617" y="6426125"/>
                <a:ext cx="3361587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Object 18">
                <a:extLst>
                  <a:ext uri="{FF2B5EF4-FFF2-40B4-BE49-F238E27FC236}">
                    <a16:creationId xmlns:a16="http://schemas.microsoft.com/office/drawing/2014/main" id="{7C099898-4749-4A2C-B5FA-A3FA49031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617" y="6426125"/>
                <a:ext cx="3361587" cy="3962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1718E1-5B14-46B7-8B5B-340A16A4CD97}"/>
              </a:ext>
            </a:extLst>
          </p:cNvPr>
          <p:cNvCxnSpPr/>
          <p:nvPr/>
        </p:nvCxnSpPr>
        <p:spPr>
          <a:xfrm>
            <a:off x="7952232" y="1456835"/>
            <a:ext cx="2115046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1B82CC-6752-46F3-A3B4-F7BD1E6AE1E1}"/>
              </a:ext>
            </a:extLst>
          </p:cNvPr>
          <p:cNvCxnSpPr>
            <a:cxnSpLocks/>
          </p:cNvCxnSpPr>
          <p:nvPr/>
        </p:nvCxnSpPr>
        <p:spPr>
          <a:xfrm>
            <a:off x="8691324" y="2169605"/>
            <a:ext cx="137595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4FD5F4-C1C4-40F5-993E-B97CD803B238}"/>
              </a:ext>
            </a:extLst>
          </p:cNvPr>
          <p:cNvCxnSpPr>
            <a:cxnSpLocks/>
          </p:cNvCxnSpPr>
          <p:nvPr/>
        </p:nvCxnSpPr>
        <p:spPr>
          <a:xfrm>
            <a:off x="9126245" y="2999413"/>
            <a:ext cx="94103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29">
            <a:extLst>
              <a:ext uri="{FF2B5EF4-FFF2-40B4-BE49-F238E27FC236}">
                <a16:creationId xmlns:a16="http://schemas.microsoft.com/office/drawing/2014/main" id="{D665DE34-85ED-4D66-9E81-ACFC25158AE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232280" y="329332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0000"/>
                </a:solidFill>
              </a:rPr>
              <a:t>…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F33774-69A9-45FF-BE3C-143B73F89FF9}"/>
              </a:ext>
            </a:extLst>
          </p:cNvPr>
          <p:cNvCxnSpPr>
            <a:cxnSpLocks/>
          </p:cNvCxnSpPr>
          <p:nvPr/>
        </p:nvCxnSpPr>
        <p:spPr>
          <a:xfrm>
            <a:off x="9126245" y="3988464"/>
            <a:ext cx="94103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A6DFBAB-73EF-4CBE-A82D-613B407A03BD}"/>
                  </a:ext>
                </a:extLst>
              </p:cNvPr>
              <p:cNvSpPr/>
              <p:nvPr/>
            </p:nvSpPr>
            <p:spPr>
              <a:xfrm>
                <a:off x="10338552" y="1287558"/>
                <a:ext cx="4467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A6DFBAB-73EF-4CBE-A82D-613B407A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552" y="1287558"/>
                <a:ext cx="44678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5FF3702-00FB-4C4E-9F2D-4CAF7523CE74}"/>
                  </a:ext>
                </a:extLst>
              </p:cNvPr>
              <p:cNvSpPr/>
              <p:nvPr/>
            </p:nvSpPr>
            <p:spPr>
              <a:xfrm>
                <a:off x="10246002" y="1877903"/>
                <a:ext cx="70859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5FF3702-00FB-4C4E-9F2D-4CAF7523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002" y="1877903"/>
                <a:ext cx="708592" cy="5549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5955EDD-D375-4C30-95B6-B111E1E46BD3}"/>
                  </a:ext>
                </a:extLst>
              </p:cNvPr>
              <p:cNvSpPr/>
              <p:nvPr/>
            </p:nvSpPr>
            <p:spPr>
              <a:xfrm>
                <a:off x="10216651" y="2706407"/>
                <a:ext cx="82240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5955EDD-D375-4C30-95B6-B111E1E4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51" y="2706407"/>
                <a:ext cx="822405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42BB2D-7C82-43C6-9339-B017E4F131CF}"/>
                  </a:ext>
                </a:extLst>
              </p:cNvPr>
              <p:cNvSpPr/>
              <p:nvPr/>
            </p:nvSpPr>
            <p:spPr>
              <a:xfrm>
                <a:off x="10096089" y="3651175"/>
                <a:ext cx="1008418" cy="591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42BB2D-7C82-43C6-9339-B017E4F13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89" y="3651175"/>
                <a:ext cx="1008418" cy="5915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bject 6">
                <a:extLst>
                  <a:ext uri="{FF2B5EF4-FFF2-40B4-BE49-F238E27FC236}">
                    <a16:creationId xmlns:a16="http://schemas.microsoft.com/office/drawing/2014/main" id="{AA03A5E3-A12C-4BC7-8B59-DB1CFCDB05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84677" y="4594234"/>
                <a:ext cx="5232393" cy="7135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 ⋅⋅⋅ 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Object 6">
                <a:extLst>
                  <a:ext uri="{FF2B5EF4-FFF2-40B4-BE49-F238E27FC236}">
                    <a16:creationId xmlns:a16="http://schemas.microsoft.com/office/drawing/2014/main" id="{AA03A5E3-A12C-4BC7-8B59-DB1CFCDB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4677" y="4594234"/>
                <a:ext cx="5232393" cy="7135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bject 6">
                <a:extLst>
                  <a:ext uri="{FF2B5EF4-FFF2-40B4-BE49-F238E27FC236}">
                    <a16:creationId xmlns:a16="http://schemas.microsoft.com/office/drawing/2014/main" id="{1B55D785-43EC-4166-95D6-7EFA573B5C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117" y="5307428"/>
                <a:ext cx="4648654" cy="7135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16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Object 6">
                <a:extLst>
                  <a:ext uri="{FF2B5EF4-FFF2-40B4-BE49-F238E27FC236}">
                    <a16:creationId xmlns:a16="http://schemas.microsoft.com/office/drawing/2014/main" id="{1B55D785-43EC-4166-95D6-7EFA573B5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117" y="5307428"/>
                <a:ext cx="4648654" cy="7135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bject 18">
                <a:extLst>
                  <a:ext uri="{FF2B5EF4-FFF2-40B4-BE49-F238E27FC236}">
                    <a16:creationId xmlns:a16="http://schemas.microsoft.com/office/drawing/2014/main" id="{801F6E7C-ACDE-45EB-8543-66A40DDEF4D2}"/>
                  </a:ext>
                </a:extLst>
              </p:cNvPr>
              <p:cNvSpPr txBox="1"/>
              <p:nvPr/>
            </p:nvSpPr>
            <p:spPr bwMode="auto">
              <a:xfrm>
                <a:off x="7238194" y="6209736"/>
                <a:ext cx="2190136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Object 18">
                <a:extLst>
                  <a:ext uri="{FF2B5EF4-FFF2-40B4-BE49-F238E27FC236}">
                    <a16:creationId xmlns:a16="http://schemas.microsoft.com/office/drawing/2014/main" id="{801F6E7C-ACDE-45EB-8543-66A40DDE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8194" y="6209736"/>
                <a:ext cx="2190136" cy="396240"/>
              </a:xfrm>
              <a:prstGeom prst="rect">
                <a:avLst/>
              </a:prstGeom>
              <a:blipFill>
                <a:blip r:embed="rId20"/>
                <a:stretch>
                  <a:fillRect b="-4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bject 5">
                <a:extLst>
                  <a:ext uri="{FF2B5EF4-FFF2-40B4-BE49-F238E27FC236}">
                    <a16:creationId xmlns:a16="http://schemas.microsoft.com/office/drawing/2014/main" id="{E830F412-AF7A-400E-8D32-9D929911899D}"/>
                  </a:ext>
                </a:extLst>
              </p:cNvPr>
              <p:cNvSpPr txBox="1"/>
              <p:nvPr/>
            </p:nvSpPr>
            <p:spPr bwMode="auto">
              <a:xfrm>
                <a:off x="8886821" y="6358110"/>
                <a:ext cx="2307922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Object 5">
                <a:extLst>
                  <a:ext uri="{FF2B5EF4-FFF2-40B4-BE49-F238E27FC236}">
                    <a16:creationId xmlns:a16="http://schemas.microsoft.com/office/drawing/2014/main" id="{E830F412-AF7A-400E-8D32-9D929911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6821" y="6358110"/>
                <a:ext cx="2307922" cy="4333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78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76" grpId="0"/>
      <p:bldP spid="84" grpId="0"/>
      <p:bldP spid="85" grpId="0"/>
      <p:bldP spid="86" grpId="0"/>
      <p:bldP spid="93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2281" y="1295400"/>
            <a:ext cx="9960418" cy="5257800"/>
          </a:xfrm>
        </p:spPr>
        <p:txBody>
          <a:bodyPr>
            <a:normAutofit/>
          </a:bodyPr>
          <a:lstStyle/>
          <a:p>
            <a:pPr marL="502920" indent="-342900" algn="just">
              <a:spcBef>
                <a:spcPts val="0"/>
              </a:spcBef>
            </a:pPr>
            <a:r>
              <a:rPr lang="en-US" dirty="0"/>
              <a:t>Making a good guess is sometimes difficult with the substitution method.</a:t>
            </a:r>
          </a:p>
          <a:p>
            <a:pPr marL="445770" indent="-285750" algn="just">
              <a:spcBef>
                <a:spcPts val="0"/>
              </a:spcBef>
            </a:pPr>
            <a:endParaRPr lang="en-US" sz="1400" dirty="0"/>
          </a:p>
          <a:p>
            <a:pPr marL="502920" indent="-342900" algn="just">
              <a:spcBef>
                <a:spcPts val="0"/>
              </a:spcBef>
            </a:pPr>
            <a:r>
              <a:rPr lang="en-US" b="1" dirty="0"/>
              <a:t>Recursion Tree Method</a:t>
            </a:r>
            <a:r>
              <a:rPr lang="en-US" dirty="0"/>
              <a:t> can be used to devise a good guess.</a:t>
            </a:r>
          </a:p>
          <a:p>
            <a:pPr marL="502920" indent="-342900" algn="just">
              <a:spcBef>
                <a:spcPts val="0"/>
              </a:spcBef>
            </a:pPr>
            <a:endParaRPr lang="en-US" sz="1400" dirty="0"/>
          </a:p>
          <a:p>
            <a:pPr marL="502920" indent="-342900" algn="just">
              <a:spcBef>
                <a:spcPts val="0"/>
              </a:spcBef>
            </a:pPr>
            <a:r>
              <a:rPr lang="en-US" altLang="en-US" b="1" dirty="0"/>
              <a:t>Recursion Trees</a:t>
            </a:r>
            <a:r>
              <a:rPr lang="en-US" altLang="en-US" dirty="0"/>
              <a:t> show successive expansions of recurrences using trees.</a:t>
            </a:r>
            <a:endParaRPr lang="en-US" b="1" dirty="0"/>
          </a:p>
          <a:p>
            <a:pPr marL="502920" indent="-342900" algn="just">
              <a:spcBef>
                <a:spcPts val="0"/>
              </a:spcBef>
            </a:pPr>
            <a:endParaRPr lang="en-US" sz="1400" b="1" dirty="0"/>
          </a:p>
          <a:p>
            <a:pPr marL="502920" indent="-342900" algn="just">
              <a:spcBef>
                <a:spcPts val="0"/>
              </a:spcBef>
            </a:pPr>
            <a:r>
              <a:rPr lang="en-US" b="1" dirty="0"/>
              <a:t>Recursion Trees</a:t>
            </a:r>
            <a:r>
              <a:rPr lang="en-US" dirty="0"/>
              <a:t> model the costs (time) of a recursive execution of an algorithm that is composed of two part:</a:t>
            </a:r>
            <a:endParaRPr lang="en-US" sz="2000" dirty="0"/>
          </a:p>
          <a:p>
            <a:pPr marL="800100" lvl="1" indent="-342900" algn="just">
              <a:spcBef>
                <a:spcPts val="0"/>
              </a:spcBef>
            </a:pPr>
            <a:r>
              <a:rPr lang="en-US" dirty="0"/>
              <a:t>cost of non-recursive part.</a:t>
            </a:r>
          </a:p>
          <a:p>
            <a:pPr marL="800100" lvl="1" indent="-342900" algn="just">
              <a:spcBef>
                <a:spcPts val="0"/>
              </a:spcBef>
            </a:pPr>
            <a:r>
              <a:rPr lang="en-US" dirty="0"/>
              <a:t>cost of recursive call on smaller input size.</a:t>
            </a:r>
          </a:p>
          <a:p>
            <a:pPr marL="800100" lvl="1" indent="-342900" algn="just">
              <a:spcBef>
                <a:spcPts val="0"/>
              </a:spcBef>
            </a:pPr>
            <a:endParaRPr lang="en-US" sz="1400" dirty="0"/>
          </a:p>
          <a:p>
            <a:pPr marL="502920" indent="-342900" algn="just">
              <a:spcBef>
                <a:spcPts val="0"/>
              </a:spcBef>
            </a:pPr>
            <a:r>
              <a:rPr lang="en-US" altLang="en-US" dirty="0"/>
              <a:t>A Tree node represents the cost of a sub-problem (recursive function invocation).</a:t>
            </a:r>
            <a:endParaRPr lang="en-US" dirty="0"/>
          </a:p>
          <a:p>
            <a:pPr marL="445770" indent="-285750" algn="just">
              <a:spcBef>
                <a:spcPts val="0"/>
              </a:spcBef>
            </a:pPr>
            <a:endParaRPr lang="en-US" sz="1400" dirty="0"/>
          </a:p>
          <a:p>
            <a:pPr marL="502920" indent="-342900" algn="just">
              <a:spcBef>
                <a:spcPts val="0"/>
              </a:spcBef>
            </a:pPr>
            <a:r>
              <a:rPr lang="en-US" altLang="en-US" dirty="0"/>
              <a:t>To determine the total cost of the </a:t>
            </a:r>
            <a:r>
              <a:rPr lang="en-US" altLang="en-US" b="1" dirty="0"/>
              <a:t>Recursion Tree</a:t>
            </a:r>
            <a:r>
              <a:rPr lang="en-US" altLang="en-US" dirty="0"/>
              <a:t>, evaluate:</a:t>
            </a:r>
          </a:p>
          <a:p>
            <a:pPr marL="800100" lvl="1" indent="-342900" algn="just">
              <a:spcBef>
                <a:spcPts val="0"/>
              </a:spcBef>
            </a:pPr>
            <a:r>
              <a:rPr lang="en-US" altLang="en-US" dirty="0"/>
              <a:t>Cost of individual node at depth “</a:t>
            </a:r>
            <a:r>
              <a:rPr lang="en-US" altLang="en-US" i="1" dirty="0" err="1"/>
              <a:t>i</a:t>
            </a:r>
            <a:r>
              <a:rPr lang="en-US" altLang="en-US" dirty="0"/>
              <a:t>”</a:t>
            </a:r>
          </a:p>
          <a:p>
            <a:pPr marL="800100" lvl="1" indent="-342900" algn="just">
              <a:spcBef>
                <a:spcPts val="0"/>
              </a:spcBef>
            </a:pPr>
            <a:r>
              <a:rPr lang="en-US" altLang="en-US" dirty="0"/>
              <a:t>Sum up the cost of all nodes at depth “</a:t>
            </a:r>
            <a:r>
              <a:rPr lang="en-US" altLang="en-US" i="1" dirty="0" err="1"/>
              <a:t>i</a:t>
            </a:r>
            <a:r>
              <a:rPr lang="en-US" altLang="en-US" dirty="0"/>
              <a:t>”</a:t>
            </a:r>
          </a:p>
          <a:p>
            <a:pPr marL="800100" lvl="1" indent="-342900" algn="just">
              <a:spcBef>
                <a:spcPts val="0"/>
              </a:spcBef>
            </a:pPr>
            <a:r>
              <a:rPr lang="en-US" altLang="en-US" dirty="0"/>
              <a:t>Sum up all per-level costs of the </a:t>
            </a:r>
            <a:r>
              <a:rPr lang="en-US" altLang="en-US" b="1" dirty="0"/>
              <a:t>Recursion Tree</a:t>
            </a:r>
            <a:r>
              <a:rPr lang="en-US" altLang="en-US" dirty="0"/>
              <a:t>.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2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8268E795-2C62-485A-A9DB-D88BFC0B4226}"/>
              </a:ext>
            </a:extLst>
          </p:cNvPr>
          <p:cNvSpPr txBox="1">
            <a:spLocks noChangeArrowheads="1"/>
          </p:cNvSpPr>
          <p:nvPr/>
        </p:nvSpPr>
        <p:spPr>
          <a:xfrm>
            <a:off x="1201894" y="2459113"/>
            <a:ext cx="9327022" cy="97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Solve the following recurrence using the Recurrence Tree Method.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3009900" y="1261525"/>
                <a:ext cx="5257800" cy="111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261525"/>
                <a:ext cx="5257800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774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237406" y="1210322"/>
                <a:ext cx="3103775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6" y="1210322"/>
                <a:ext cx="310377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48" y="1219200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266" y="1955328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/3)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736" y="1955328"/>
            <a:ext cx="95250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(2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1881803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1881803"/>
                <a:ext cx="3281328" cy="54864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5">
                <a:extLst>
                  <a:ext uri="{FF2B5EF4-FFF2-40B4-BE49-F238E27FC236}">
                    <a16:creationId xmlns:a16="http://schemas.microsoft.com/office/drawing/2014/main" id="{1AE5880B-D522-440F-A36A-FFC135EDBD87}"/>
                  </a:ext>
                </a:extLst>
              </p:cNvPr>
              <p:cNvSpPr txBox="1"/>
              <p:nvPr/>
            </p:nvSpPr>
            <p:spPr bwMode="auto">
              <a:xfrm>
                <a:off x="1237406" y="2581026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5">
                <a:extLst>
                  <a:ext uri="{FF2B5EF4-FFF2-40B4-BE49-F238E27FC236}">
                    <a16:creationId xmlns:a16="http://schemas.microsoft.com/office/drawing/2014/main" id="{1AE5880B-D522-440F-A36A-FFC135ED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581026"/>
                <a:ext cx="3281328" cy="548640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3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5" grpId="0" animBg="1"/>
      <p:bldP spid="1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48" y="1219200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917" y="1955328"/>
            <a:ext cx="51168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/3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668" y="1955328"/>
            <a:ext cx="63991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2n</a:t>
            </a:r>
            <a:r>
              <a:rPr lang="en-US" altLang="en-US" sz="2000" dirty="0">
                <a:solidFill>
                  <a:srgbClr val="0033CC"/>
                </a:solidFill>
              </a:rPr>
              <a:t>/3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52" y="277367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/9)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479" y="2773672"/>
            <a:ext cx="95250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T(2n</a:t>
            </a:r>
            <a:r>
              <a:rPr lang="en-US" altLang="en-US" sz="2000" dirty="0">
                <a:solidFill>
                  <a:srgbClr val="0033CC"/>
                </a:solidFill>
              </a:rPr>
              <a:t>/9)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831" y="2783832"/>
            <a:ext cx="95250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T(2n</a:t>
            </a:r>
            <a:r>
              <a:rPr lang="en-US" altLang="en-US" sz="2000" dirty="0">
                <a:solidFill>
                  <a:srgbClr val="0033CC"/>
                </a:solidFill>
              </a:rPr>
              <a:t>/9)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400" y="2783832"/>
            <a:ext cx="95250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T(4n</a:t>
            </a:r>
            <a:r>
              <a:rPr lang="en-US" altLang="en-US" sz="2000" dirty="0">
                <a:solidFill>
                  <a:srgbClr val="0033CC"/>
                </a:solidFill>
              </a:rPr>
              <a:t>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DBBB1E8F-F7C3-4C62-9AB2-3E7B5B90BB55}"/>
                  </a:ext>
                </a:extLst>
              </p:cNvPr>
              <p:cNvSpPr txBox="1"/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DBBB1E8F-F7C3-4C62-9AB2-3E7B5B90B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FFE1EB23-7B07-4221-9518-755DC1889DF8}"/>
                  </a:ext>
                </a:extLst>
              </p:cNvPr>
              <p:cNvSpPr txBox="1"/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FFE1EB23-7B07-4221-9518-755DC188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C1320D39-53B6-4A3F-8305-1084BCB7C34F}"/>
                  </a:ext>
                </a:extLst>
              </p:cNvPr>
              <p:cNvSpPr txBox="1"/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C1320D39-53B6-4A3F-8305-1084BCB7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552F79-6E3B-4A00-BDD0-67F47FB3ABB4}"/>
                  </a:ext>
                </a:extLst>
              </p:cNvPr>
              <p:cNvSpPr/>
              <p:nvPr/>
            </p:nvSpPr>
            <p:spPr>
              <a:xfrm>
                <a:off x="1237406" y="1210322"/>
                <a:ext cx="3103775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552F79-6E3B-4A00-BDD0-67F47FB3A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6" y="1210322"/>
                <a:ext cx="3103775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5">
                <a:extLst>
                  <a:ext uri="{FF2B5EF4-FFF2-40B4-BE49-F238E27FC236}">
                    <a16:creationId xmlns:a16="http://schemas.microsoft.com/office/drawing/2014/main" id="{E12B56DA-ED95-4F4A-9DF4-D7EB2A8F4E22}"/>
                  </a:ext>
                </a:extLst>
              </p:cNvPr>
              <p:cNvSpPr txBox="1"/>
              <p:nvPr/>
            </p:nvSpPr>
            <p:spPr bwMode="auto">
              <a:xfrm>
                <a:off x="1237406" y="1881803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bject 15">
                <a:extLst>
                  <a:ext uri="{FF2B5EF4-FFF2-40B4-BE49-F238E27FC236}">
                    <a16:creationId xmlns:a16="http://schemas.microsoft.com/office/drawing/2014/main" id="{E12B56DA-ED95-4F4A-9DF4-D7EB2A8F4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1881803"/>
                <a:ext cx="3281328" cy="54864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5">
                <a:extLst>
                  <a:ext uri="{FF2B5EF4-FFF2-40B4-BE49-F238E27FC236}">
                    <a16:creationId xmlns:a16="http://schemas.microsoft.com/office/drawing/2014/main" id="{FC77FAD2-E5F5-4CA5-9B21-E82FB442297B}"/>
                  </a:ext>
                </a:extLst>
              </p:cNvPr>
              <p:cNvSpPr txBox="1"/>
              <p:nvPr/>
            </p:nvSpPr>
            <p:spPr bwMode="auto">
              <a:xfrm>
                <a:off x="1237406" y="2581026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bject 15">
                <a:extLst>
                  <a:ext uri="{FF2B5EF4-FFF2-40B4-BE49-F238E27FC236}">
                    <a16:creationId xmlns:a16="http://schemas.microsoft.com/office/drawing/2014/main" id="{FC77FAD2-E5F5-4CA5-9B21-E82FB442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581026"/>
                <a:ext cx="3281328" cy="548640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720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48" y="1219200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918" y="1955328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/3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668" y="1955328"/>
            <a:ext cx="63991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2n</a:t>
            </a:r>
            <a:r>
              <a:rPr lang="en-US" altLang="en-US" sz="2000" dirty="0">
                <a:solidFill>
                  <a:srgbClr val="0033CC"/>
                </a:solidFill>
              </a:rPr>
              <a:t>/3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25" y="277367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/9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039" y="2773672"/>
            <a:ext cx="63991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2n</a:t>
            </a:r>
            <a:r>
              <a:rPr lang="en-US" altLang="en-US" sz="2000" dirty="0">
                <a:solidFill>
                  <a:srgbClr val="0033CC"/>
                </a:solidFill>
              </a:rPr>
              <a:t>/9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489" y="2783832"/>
            <a:ext cx="63991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2n</a:t>
            </a:r>
            <a:r>
              <a:rPr lang="en-US" altLang="en-US" sz="2000" dirty="0">
                <a:solidFill>
                  <a:srgbClr val="0033CC"/>
                </a:solidFill>
              </a:rPr>
              <a:t>/9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525" y="2783832"/>
            <a:ext cx="63991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4n</a:t>
            </a:r>
            <a:r>
              <a:rPr lang="en-US" altLang="en-US" sz="2000" dirty="0">
                <a:solidFill>
                  <a:srgbClr val="0033CC"/>
                </a:solidFill>
              </a:rPr>
              <a:t>/9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85BD0-BE04-4F48-B1B7-21E9757A0EF7}"/>
              </a:ext>
            </a:extLst>
          </p:cNvPr>
          <p:cNvGrpSpPr/>
          <p:nvPr/>
        </p:nvGrpSpPr>
        <p:grpSpPr>
          <a:xfrm>
            <a:off x="5445871" y="3171386"/>
            <a:ext cx="990027" cy="1029865"/>
            <a:chOff x="5445871" y="3171386"/>
            <a:chExt cx="990027" cy="102986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C5EA924-BFB7-4D5C-913D-D2ECB25F1D49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36" name="Line 6">
                <a:extLst>
                  <a:ext uri="{FF2B5EF4-FFF2-40B4-BE49-F238E27FC236}">
                    <a16:creationId xmlns:a16="http://schemas.microsoft.com/office/drawing/2014/main" id="{0674B257-815A-4DAE-A59C-C04BA83CB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920E23C-8484-4052-9709-60E29A23B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303DEA-7798-4F1E-A7C0-6E1B22402503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40" name="Text Box 29">
                <a:extLst>
                  <a:ext uri="{FF2B5EF4-FFF2-40B4-BE49-F238E27FC236}">
                    <a16:creationId xmlns:a16="http://schemas.microsoft.com/office/drawing/2014/main" id="{E0B7FEF8-880E-415C-8EF7-08B539A48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42" name="Text Box 29">
                <a:extLst>
                  <a:ext uri="{FF2B5EF4-FFF2-40B4-BE49-F238E27FC236}">
                    <a16:creationId xmlns:a16="http://schemas.microsoft.com/office/drawing/2014/main" id="{A1B29E68-65A5-470A-8693-9F42E97E2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D5DE37-1B6A-4F49-B8A6-2F3DE4762B16}"/>
              </a:ext>
            </a:extLst>
          </p:cNvPr>
          <p:cNvGrpSpPr/>
          <p:nvPr/>
        </p:nvGrpSpPr>
        <p:grpSpPr>
          <a:xfrm>
            <a:off x="5689090" y="4075746"/>
            <a:ext cx="3179730" cy="400110"/>
            <a:chOff x="4315482" y="4396934"/>
            <a:chExt cx="2664780" cy="400110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45F52DC7-5CE5-4C3F-A8D8-D02CC141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482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FDE567B6-58B8-40C7-9000-F60B335E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663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C489B967-0AE1-43D5-A71C-9C0C4F4A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768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E223968E-F53B-470A-A6E9-34E9BC2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7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428188F-6E9A-4119-AA94-7941014A7423}"/>
              </a:ext>
            </a:extLst>
          </p:cNvPr>
          <p:cNvGrpSpPr/>
          <p:nvPr/>
        </p:nvGrpSpPr>
        <p:grpSpPr>
          <a:xfrm>
            <a:off x="6251638" y="3185736"/>
            <a:ext cx="990027" cy="1029865"/>
            <a:chOff x="5445871" y="3171386"/>
            <a:chExt cx="990027" cy="1029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FCD65C-0809-4310-B12A-826353E32597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58" name="Line 6">
                <a:extLst>
                  <a:ext uri="{FF2B5EF4-FFF2-40B4-BE49-F238E27FC236}">
                    <a16:creationId xmlns:a16="http://schemas.microsoft.com/office/drawing/2014/main" id="{0D0ECA25-9616-429F-8D2A-95E2A46A7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9" name="Line 6">
                <a:extLst>
                  <a:ext uri="{FF2B5EF4-FFF2-40B4-BE49-F238E27FC236}">
                    <a16:creationId xmlns:a16="http://schemas.microsoft.com/office/drawing/2014/main" id="{13B6D7B1-EB2E-4FBE-B6BA-5573B369E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3349B0D-7A26-480B-8F28-EC199AA6477C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56" name="Text Box 29">
                <a:extLst>
                  <a:ext uri="{FF2B5EF4-FFF2-40B4-BE49-F238E27FC236}">
                    <a16:creationId xmlns:a16="http://schemas.microsoft.com/office/drawing/2014/main" id="{56CD08D4-CF18-45E2-87A3-C4D822D94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57" name="Text Box 29">
                <a:extLst>
                  <a:ext uri="{FF2B5EF4-FFF2-40B4-BE49-F238E27FC236}">
                    <a16:creationId xmlns:a16="http://schemas.microsoft.com/office/drawing/2014/main" id="{BB134E61-8829-4181-89B9-86F00E9D0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18A0CC-7D04-413A-9CA8-F0B4509CAFE6}"/>
              </a:ext>
            </a:extLst>
          </p:cNvPr>
          <p:cNvGrpSpPr/>
          <p:nvPr/>
        </p:nvGrpSpPr>
        <p:grpSpPr>
          <a:xfrm>
            <a:off x="7052696" y="3171386"/>
            <a:ext cx="990027" cy="1029865"/>
            <a:chOff x="5445871" y="3171386"/>
            <a:chExt cx="990027" cy="102986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44C4B8-C2E2-4ECB-88EE-91433B6ABF6D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65" name="Line 6">
                <a:extLst>
                  <a:ext uri="{FF2B5EF4-FFF2-40B4-BE49-F238E27FC236}">
                    <a16:creationId xmlns:a16="http://schemas.microsoft.com/office/drawing/2014/main" id="{76686129-9142-4FC9-9902-EEAE32BD6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" name="Line 6">
                <a:extLst>
                  <a:ext uri="{FF2B5EF4-FFF2-40B4-BE49-F238E27FC236}">
                    <a16:creationId xmlns:a16="http://schemas.microsoft.com/office/drawing/2014/main" id="{ABDEC892-25CD-487E-9841-8B4FAA3EC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F3D9B-04B2-4C14-9973-3CAD0AD58FBA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63" name="Text Box 29">
                <a:extLst>
                  <a:ext uri="{FF2B5EF4-FFF2-40B4-BE49-F238E27FC236}">
                    <a16:creationId xmlns:a16="http://schemas.microsoft.com/office/drawing/2014/main" id="{0BAE2C62-7901-4394-A6D4-18CEE9A24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64" name="Text Box 29">
                <a:extLst>
                  <a:ext uri="{FF2B5EF4-FFF2-40B4-BE49-F238E27FC236}">
                    <a16:creationId xmlns:a16="http://schemas.microsoft.com/office/drawing/2014/main" id="{34371F0A-0C59-4D6C-B607-8CE6ED7F4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4BF9-8385-4E6F-BB9F-721E492B5865}"/>
              </a:ext>
            </a:extLst>
          </p:cNvPr>
          <p:cNvGrpSpPr/>
          <p:nvPr/>
        </p:nvGrpSpPr>
        <p:grpSpPr>
          <a:xfrm>
            <a:off x="7858463" y="3185736"/>
            <a:ext cx="990027" cy="1029865"/>
            <a:chOff x="5445871" y="3171386"/>
            <a:chExt cx="990027" cy="102986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58A02CB-91C9-461F-85AB-0000C42131C9}"/>
                </a:ext>
              </a:extLst>
            </p:cNvPr>
            <p:cNvGrpSpPr/>
            <p:nvPr/>
          </p:nvGrpSpPr>
          <p:grpSpPr>
            <a:xfrm>
              <a:off x="5743539" y="3171386"/>
              <a:ext cx="630676" cy="483429"/>
              <a:chOff x="4212025" y="3499949"/>
              <a:chExt cx="630676" cy="483429"/>
            </a:xfrm>
          </p:grpSpPr>
          <p:sp>
            <p:nvSpPr>
              <p:cNvPr id="72" name="Line 6">
                <a:extLst>
                  <a:ext uri="{FF2B5EF4-FFF2-40B4-BE49-F238E27FC236}">
                    <a16:creationId xmlns:a16="http://schemas.microsoft.com/office/drawing/2014/main" id="{2A05B158-0933-419A-9B70-F865D473E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025" y="3499951"/>
                <a:ext cx="197346" cy="4620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73" name="Line 6">
                <a:extLst>
                  <a:ext uri="{FF2B5EF4-FFF2-40B4-BE49-F238E27FC236}">
                    <a16:creationId xmlns:a16="http://schemas.microsoft.com/office/drawing/2014/main" id="{33D8B6E2-643A-40AD-8295-03A6A930E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356" y="3499949"/>
                <a:ext cx="197345" cy="483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27DDDA5-A6A8-454D-B211-B3A497F316E7}"/>
                </a:ext>
              </a:extLst>
            </p:cNvPr>
            <p:cNvGrpSpPr/>
            <p:nvPr/>
          </p:nvGrpSpPr>
          <p:grpSpPr>
            <a:xfrm>
              <a:off x="5445871" y="3654816"/>
              <a:ext cx="990027" cy="546435"/>
              <a:chOff x="3937530" y="3955223"/>
              <a:chExt cx="990027" cy="546435"/>
            </a:xfrm>
          </p:grpSpPr>
          <p:sp>
            <p:nvSpPr>
              <p:cNvPr id="70" name="Text Box 29">
                <a:extLst>
                  <a:ext uri="{FF2B5EF4-FFF2-40B4-BE49-F238E27FC236}">
                    <a16:creationId xmlns:a16="http://schemas.microsoft.com/office/drawing/2014/main" id="{D5FE2F6B-DEC1-486E-9269-581B28F19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27270" y="3965483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71" name="Text Box 29">
                <a:extLst>
                  <a:ext uri="{FF2B5EF4-FFF2-40B4-BE49-F238E27FC236}">
                    <a16:creationId xmlns:a16="http://schemas.microsoft.com/office/drawing/2014/main" id="{A787B9CC-33D6-4BA8-B754-6B2B960FD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394077" y="3968179"/>
                <a:ext cx="5437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99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:r>
                  <a:rPr lang="en-US" altLang="en-US" sz="2800" dirty="0">
                    <a:solidFill>
                      <a:srgbClr val="0033CC"/>
                    </a:solidFill>
                  </a:rPr>
                  <a:t>…</a:t>
                </a:r>
                <a:endParaRPr lang="en-US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BF21158-E67E-481F-B8DF-167698808464}"/>
              </a:ext>
            </a:extLst>
          </p:cNvPr>
          <p:cNvSpPr/>
          <p:nvPr/>
        </p:nvSpPr>
        <p:spPr>
          <a:xfrm>
            <a:off x="854647" y="2032000"/>
            <a:ext cx="287970" cy="1212736"/>
          </a:xfrm>
          <a:prstGeom prst="leftBrac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0AB1F3D7-E716-49D8-B012-18805C502726}"/>
              </a:ext>
            </a:extLst>
          </p:cNvPr>
          <p:cNvSpPr/>
          <p:nvPr/>
        </p:nvSpPr>
        <p:spPr>
          <a:xfrm>
            <a:off x="854647" y="3334668"/>
            <a:ext cx="287970" cy="1938668"/>
          </a:xfrm>
          <a:prstGeom prst="leftBrac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BA62ED62-D728-4485-9790-B64D6303ADF6}"/>
              </a:ext>
            </a:extLst>
          </p:cNvPr>
          <p:cNvSpPr txBox="1">
            <a:spLocks noChangeArrowheads="1"/>
          </p:cNvSpPr>
          <p:nvPr/>
        </p:nvSpPr>
        <p:spPr>
          <a:xfrm>
            <a:off x="4604163" y="6383815"/>
            <a:ext cx="2192314" cy="4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dirty="0"/>
              <a:t>Total Cost  =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18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bject 18">
                <a:extLst>
                  <a:ext uri="{FF2B5EF4-FFF2-40B4-BE49-F238E27FC236}">
                    <a16:creationId xmlns:a16="http://schemas.microsoft.com/office/drawing/2014/main" id="{556CCD55-D25E-4C25-B70D-B2281DE11B22}"/>
                  </a:ext>
                </a:extLst>
              </p:cNvPr>
              <p:cNvSpPr txBox="1"/>
              <p:nvPr/>
            </p:nvSpPr>
            <p:spPr bwMode="auto">
              <a:xfrm>
                <a:off x="1219650" y="5342406"/>
                <a:ext cx="1772125" cy="5362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bject 18">
                <a:extLst>
                  <a:ext uri="{FF2B5EF4-FFF2-40B4-BE49-F238E27FC236}">
                    <a16:creationId xmlns:a16="http://schemas.microsoft.com/office/drawing/2014/main" id="{556CCD55-D25E-4C25-B70D-B2281DE1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50" y="5342406"/>
                <a:ext cx="1772125" cy="536277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1718E1-5B14-46B7-8B5B-340A16A4CD97}"/>
              </a:ext>
            </a:extLst>
          </p:cNvPr>
          <p:cNvCxnSpPr/>
          <p:nvPr/>
        </p:nvCxnSpPr>
        <p:spPr>
          <a:xfrm>
            <a:off x="7952232" y="1456835"/>
            <a:ext cx="2115046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1B82CC-6752-46F3-A3B4-F7BD1E6AE1E1}"/>
              </a:ext>
            </a:extLst>
          </p:cNvPr>
          <p:cNvCxnSpPr>
            <a:cxnSpLocks/>
          </p:cNvCxnSpPr>
          <p:nvPr/>
        </p:nvCxnSpPr>
        <p:spPr>
          <a:xfrm>
            <a:off x="8691324" y="2169605"/>
            <a:ext cx="137595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4FD5F4-C1C4-40F5-993E-B97CD803B238}"/>
              </a:ext>
            </a:extLst>
          </p:cNvPr>
          <p:cNvCxnSpPr>
            <a:cxnSpLocks/>
          </p:cNvCxnSpPr>
          <p:nvPr/>
        </p:nvCxnSpPr>
        <p:spPr>
          <a:xfrm>
            <a:off x="9126245" y="2999413"/>
            <a:ext cx="94103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29">
            <a:extLst>
              <a:ext uri="{FF2B5EF4-FFF2-40B4-BE49-F238E27FC236}">
                <a16:creationId xmlns:a16="http://schemas.microsoft.com/office/drawing/2014/main" id="{D665DE34-85ED-4D66-9E81-ACFC25158AE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232280" y="329332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0000"/>
                </a:solidFill>
              </a:rPr>
              <a:t>…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F33774-69A9-45FF-BE3C-143B73F89FF9}"/>
              </a:ext>
            </a:extLst>
          </p:cNvPr>
          <p:cNvCxnSpPr>
            <a:cxnSpLocks/>
          </p:cNvCxnSpPr>
          <p:nvPr/>
        </p:nvCxnSpPr>
        <p:spPr>
          <a:xfrm>
            <a:off x="9126245" y="3988464"/>
            <a:ext cx="94103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A6DFBAB-73EF-4CBE-A82D-613B407A03BD}"/>
                  </a:ext>
                </a:extLst>
              </p:cNvPr>
              <p:cNvSpPr/>
              <p:nvPr/>
            </p:nvSpPr>
            <p:spPr>
              <a:xfrm>
                <a:off x="10338552" y="1287558"/>
                <a:ext cx="351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A6DFBAB-73EF-4CBE-A82D-613B407A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552" y="1287558"/>
                <a:ext cx="35169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5FF3702-00FB-4C4E-9F2D-4CAF7523CE74}"/>
                  </a:ext>
                </a:extLst>
              </p:cNvPr>
              <p:cNvSpPr/>
              <p:nvPr/>
            </p:nvSpPr>
            <p:spPr>
              <a:xfrm>
                <a:off x="10338552" y="1986106"/>
                <a:ext cx="351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5FF3702-00FB-4C4E-9F2D-4CAF7523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552" y="1986106"/>
                <a:ext cx="35169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5955EDD-D375-4C30-95B6-B111E1E46BD3}"/>
                  </a:ext>
                </a:extLst>
              </p:cNvPr>
              <p:cNvSpPr/>
              <p:nvPr/>
            </p:nvSpPr>
            <p:spPr>
              <a:xfrm>
                <a:off x="10338552" y="2804450"/>
                <a:ext cx="351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5955EDD-D375-4C30-95B6-B111E1E4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552" y="2804450"/>
                <a:ext cx="35169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42BB2D-7C82-43C6-9339-B017E4F131CF}"/>
                  </a:ext>
                </a:extLst>
              </p:cNvPr>
              <p:cNvSpPr/>
              <p:nvPr/>
            </p:nvSpPr>
            <p:spPr>
              <a:xfrm>
                <a:off x="10338551" y="3815541"/>
                <a:ext cx="3516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42BB2D-7C82-43C6-9339-B017E4F13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551" y="3815541"/>
                <a:ext cx="35169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bject 18">
                <a:extLst>
                  <a:ext uri="{FF2B5EF4-FFF2-40B4-BE49-F238E27FC236}">
                    <a16:creationId xmlns:a16="http://schemas.microsoft.com/office/drawing/2014/main" id="{801F6E7C-ACDE-45EB-8543-66A40DDEF4D2}"/>
                  </a:ext>
                </a:extLst>
              </p:cNvPr>
              <p:cNvSpPr txBox="1"/>
              <p:nvPr/>
            </p:nvSpPr>
            <p:spPr bwMode="auto">
              <a:xfrm>
                <a:off x="6731029" y="6389287"/>
                <a:ext cx="2836521" cy="352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Object 18">
                <a:extLst>
                  <a:ext uri="{FF2B5EF4-FFF2-40B4-BE49-F238E27FC236}">
                    <a16:creationId xmlns:a16="http://schemas.microsoft.com/office/drawing/2014/main" id="{801F6E7C-ACDE-45EB-8543-66A40DDE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1029" y="6389287"/>
                <a:ext cx="2836521" cy="352071"/>
              </a:xfrm>
              <a:prstGeom prst="rect">
                <a:avLst/>
              </a:prstGeom>
              <a:blipFill>
                <a:blip r:embed="rId10"/>
                <a:stretch>
                  <a:fillRect b="-293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15">
                <a:extLst>
                  <a:ext uri="{FF2B5EF4-FFF2-40B4-BE49-F238E27FC236}">
                    <a16:creationId xmlns:a16="http://schemas.microsoft.com/office/drawing/2014/main" id="{22B01D5E-30E6-46C0-A16A-54C5CFD8A0BD}"/>
                  </a:ext>
                </a:extLst>
              </p:cNvPr>
              <p:cNvSpPr txBox="1"/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Object 15">
                <a:extLst>
                  <a:ext uri="{FF2B5EF4-FFF2-40B4-BE49-F238E27FC236}">
                    <a16:creationId xmlns:a16="http://schemas.microsoft.com/office/drawing/2014/main" id="{22B01D5E-30E6-46C0-A16A-54C5CFD8A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244737"/>
                <a:ext cx="3281328" cy="548640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bject 15">
                <a:extLst>
                  <a:ext uri="{FF2B5EF4-FFF2-40B4-BE49-F238E27FC236}">
                    <a16:creationId xmlns:a16="http://schemas.microsoft.com/office/drawing/2014/main" id="{BA1E72BE-B18F-4C93-AF0D-95313C25A365}"/>
                  </a:ext>
                </a:extLst>
              </p:cNvPr>
              <p:cNvSpPr txBox="1"/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bject 15">
                <a:extLst>
                  <a:ext uri="{FF2B5EF4-FFF2-40B4-BE49-F238E27FC236}">
                    <a16:creationId xmlns:a16="http://schemas.microsoft.com/office/drawing/2014/main" id="{BA1E72BE-B18F-4C93-AF0D-95313C25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3943960"/>
                <a:ext cx="3281328" cy="548640"/>
              </a:xfrm>
              <a:prstGeom prst="rect">
                <a:avLst/>
              </a:prstGeom>
              <a:blipFill>
                <a:blip r:embed="rId12"/>
                <a:stretch>
                  <a:fillRect b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bject 15">
                <a:extLst>
                  <a:ext uri="{FF2B5EF4-FFF2-40B4-BE49-F238E27FC236}">
                    <a16:creationId xmlns:a16="http://schemas.microsoft.com/office/drawing/2014/main" id="{F69E9F6C-6218-43FC-8236-4AE255F297ED}"/>
                  </a:ext>
                </a:extLst>
              </p:cNvPr>
              <p:cNvSpPr txBox="1"/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bject 15">
                <a:extLst>
                  <a:ext uri="{FF2B5EF4-FFF2-40B4-BE49-F238E27FC236}">
                    <a16:creationId xmlns:a16="http://schemas.microsoft.com/office/drawing/2014/main" id="{F69E9F6C-6218-43FC-8236-4AE255F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643183"/>
                <a:ext cx="3281328" cy="548640"/>
              </a:xfrm>
              <a:prstGeom prst="rect">
                <a:avLst/>
              </a:prstGeom>
              <a:blipFill>
                <a:blip r:embed="rId13"/>
                <a:stretch>
                  <a:fillRect b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5A1F67E-7ECF-4583-9335-E58F731E61C7}"/>
                  </a:ext>
                </a:extLst>
              </p:cNvPr>
              <p:cNvSpPr/>
              <p:nvPr/>
            </p:nvSpPr>
            <p:spPr>
              <a:xfrm>
                <a:off x="1237406" y="1210322"/>
                <a:ext cx="3103775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5A1F67E-7ECF-4583-9335-E58F731E6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6" y="1210322"/>
                <a:ext cx="3103775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bject 15">
                <a:extLst>
                  <a:ext uri="{FF2B5EF4-FFF2-40B4-BE49-F238E27FC236}">
                    <a16:creationId xmlns:a16="http://schemas.microsoft.com/office/drawing/2014/main" id="{DC45E7DA-12CE-4E38-9284-7B9E6B6DF44B}"/>
                  </a:ext>
                </a:extLst>
              </p:cNvPr>
              <p:cNvSpPr txBox="1"/>
              <p:nvPr/>
            </p:nvSpPr>
            <p:spPr bwMode="auto">
              <a:xfrm>
                <a:off x="1237406" y="1881803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Object 15">
                <a:extLst>
                  <a:ext uri="{FF2B5EF4-FFF2-40B4-BE49-F238E27FC236}">
                    <a16:creationId xmlns:a16="http://schemas.microsoft.com/office/drawing/2014/main" id="{DC45E7DA-12CE-4E38-9284-7B9E6B6D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1881803"/>
                <a:ext cx="3281328" cy="548640"/>
              </a:xfrm>
              <a:prstGeom prst="rect">
                <a:avLst/>
              </a:prstGeom>
              <a:blipFill>
                <a:blip r:embed="rId15"/>
                <a:stretch>
                  <a:fillRect b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bject 15">
                <a:extLst>
                  <a:ext uri="{FF2B5EF4-FFF2-40B4-BE49-F238E27FC236}">
                    <a16:creationId xmlns:a16="http://schemas.microsoft.com/office/drawing/2014/main" id="{B5AD71C2-147D-4E3B-8B47-8827B9B839AB}"/>
                  </a:ext>
                </a:extLst>
              </p:cNvPr>
              <p:cNvSpPr txBox="1"/>
              <p:nvPr/>
            </p:nvSpPr>
            <p:spPr bwMode="auto">
              <a:xfrm>
                <a:off x="1237406" y="2581026"/>
                <a:ext cx="3281328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Object 15">
                <a:extLst>
                  <a:ext uri="{FF2B5EF4-FFF2-40B4-BE49-F238E27FC236}">
                    <a16:creationId xmlns:a16="http://schemas.microsoft.com/office/drawing/2014/main" id="{B5AD71C2-147D-4E3B-8B47-8827B9B8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581026"/>
                <a:ext cx="3281328" cy="548640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bject 18">
                <a:extLst>
                  <a:ext uri="{FF2B5EF4-FFF2-40B4-BE49-F238E27FC236}">
                    <a16:creationId xmlns:a16="http://schemas.microsoft.com/office/drawing/2014/main" id="{83098E54-BFE4-44E8-AF81-A55BAD414622}"/>
                  </a:ext>
                </a:extLst>
              </p:cNvPr>
              <p:cNvSpPr txBox="1"/>
              <p:nvPr/>
            </p:nvSpPr>
            <p:spPr bwMode="auto">
              <a:xfrm>
                <a:off x="2949987" y="5342406"/>
                <a:ext cx="154446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Object 18">
                <a:extLst>
                  <a:ext uri="{FF2B5EF4-FFF2-40B4-BE49-F238E27FC236}">
                    <a16:creationId xmlns:a16="http://schemas.microsoft.com/office/drawing/2014/main" id="{83098E54-BFE4-44E8-AF81-A55BAD41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9987" y="5342406"/>
                <a:ext cx="1544465" cy="548640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bject 18">
                <a:extLst>
                  <a:ext uri="{FF2B5EF4-FFF2-40B4-BE49-F238E27FC236}">
                    <a16:creationId xmlns:a16="http://schemas.microsoft.com/office/drawing/2014/main" id="{96141149-0BD3-4ED0-9E34-8B12ED6A68DC}"/>
                  </a:ext>
                </a:extLst>
              </p:cNvPr>
              <p:cNvSpPr txBox="1"/>
              <p:nvPr/>
            </p:nvSpPr>
            <p:spPr bwMode="auto">
              <a:xfrm>
                <a:off x="1219650" y="6136043"/>
                <a:ext cx="9614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Object 18">
                <a:extLst>
                  <a:ext uri="{FF2B5EF4-FFF2-40B4-BE49-F238E27FC236}">
                    <a16:creationId xmlns:a16="http://schemas.microsoft.com/office/drawing/2014/main" id="{96141149-0BD3-4ED0-9E34-8B12ED6A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50" y="6136043"/>
                <a:ext cx="96143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bject 18">
                <a:extLst>
                  <a:ext uri="{FF2B5EF4-FFF2-40B4-BE49-F238E27FC236}">
                    <a16:creationId xmlns:a16="http://schemas.microsoft.com/office/drawing/2014/main" id="{F472D1D6-1D86-43E7-B4B1-2689D33F5916}"/>
                  </a:ext>
                </a:extLst>
              </p:cNvPr>
              <p:cNvSpPr txBox="1"/>
              <p:nvPr/>
            </p:nvSpPr>
            <p:spPr bwMode="auto">
              <a:xfrm>
                <a:off x="4244583" y="5517538"/>
                <a:ext cx="1851417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Object 18">
                <a:extLst>
                  <a:ext uri="{FF2B5EF4-FFF2-40B4-BE49-F238E27FC236}">
                    <a16:creationId xmlns:a16="http://schemas.microsoft.com/office/drawing/2014/main" id="{F472D1D6-1D86-43E7-B4B1-2689D33F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4583" y="5517538"/>
                <a:ext cx="1851417" cy="400110"/>
              </a:xfrm>
              <a:prstGeom prst="rect">
                <a:avLst/>
              </a:prstGeom>
              <a:blipFill>
                <a:blip r:embed="rId19"/>
                <a:stretch>
                  <a:fillRect b="-75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bject 18">
                <a:extLst>
                  <a:ext uri="{FF2B5EF4-FFF2-40B4-BE49-F238E27FC236}">
                    <a16:creationId xmlns:a16="http://schemas.microsoft.com/office/drawing/2014/main" id="{0AC8C44F-923C-40C9-9561-5B992C03B29F}"/>
                  </a:ext>
                </a:extLst>
              </p:cNvPr>
              <p:cNvSpPr txBox="1"/>
              <p:nvPr/>
            </p:nvSpPr>
            <p:spPr bwMode="auto">
              <a:xfrm>
                <a:off x="2140446" y="6153539"/>
                <a:ext cx="1186263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3/2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Object 18">
                <a:extLst>
                  <a:ext uri="{FF2B5EF4-FFF2-40B4-BE49-F238E27FC236}">
                    <a16:creationId xmlns:a16="http://schemas.microsoft.com/office/drawing/2014/main" id="{0AC8C44F-923C-40C9-9561-5B992C03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446" y="6153539"/>
                <a:ext cx="1186263" cy="400110"/>
              </a:xfrm>
              <a:prstGeom prst="rect">
                <a:avLst/>
              </a:prstGeom>
              <a:blipFill>
                <a:blip r:embed="rId20"/>
                <a:stretch>
                  <a:fillRect r="-35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bject 18">
                <a:extLst>
                  <a:ext uri="{FF2B5EF4-FFF2-40B4-BE49-F238E27FC236}">
                    <a16:creationId xmlns:a16="http://schemas.microsoft.com/office/drawing/2014/main" id="{66E0069A-8054-45B7-93E5-D3A04A9C1A4C}"/>
                  </a:ext>
                </a:extLst>
              </p:cNvPr>
              <p:cNvSpPr txBox="1"/>
              <p:nvPr/>
            </p:nvSpPr>
            <p:spPr bwMode="auto">
              <a:xfrm>
                <a:off x="3233646" y="6136043"/>
                <a:ext cx="1091059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3/2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bject 18">
                <a:extLst>
                  <a:ext uri="{FF2B5EF4-FFF2-40B4-BE49-F238E27FC236}">
                    <a16:creationId xmlns:a16="http://schemas.microsoft.com/office/drawing/2014/main" id="{66E0069A-8054-45B7-93E5-D3A04A9C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646" y="6136043"/>
                <a:ext cx="1091059" cy="396240"/>
              </a:xfrm>
              <a:prstGeom prst="rect">
                <a:avLst/>
              </a:prstGeom>
              <a:blipFill>
                <a:blip r:embed="rId21"/>
                <a:stretch>
                  <a:fillRect r="-134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bject 18">
                <a:extLst>
                  <a:ext uri="{FF2B5EF4-FFF2-40B4-BE49-F238E27FC236}">
                    <a16:creationId xmlns:a16="http://schemas.microsoft.com/office/drawing/2014/main" id="{98E4EDF8-134F-4FDE-82EE-6A7AF06DF43A}"/>
                  </a:ext>
                </a:extLst>
              </p:cNvPr>
              <p:cNvSpPr txBox="1"/>
              <p:nvPr/>
            </p:nvSpPr>
            <p:spPr bwMode="auto">
              <a:xfrm>
                <a:off x="7602516" y="4735429"/>
                <a:ext cx="1277434" cy="391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Object 18">
                <a:extLst>
                  <a:ext uri="{FF2B5EF4-FFF2-40B4-BE49-F238E27FC236}">
                    <a16:creationId xmlns:a16="http://schemas.microsoft.com/office/drawing/2014/main" id="{98E4EDF8-134F-4FDE-82EE-6A7AF06D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2516" y="4735429"/>
                <a:ext cx="1277434" cy="3919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bject 18">
                <a:extLst>
                  <a:ext uri="{FF2B5EF4-FFF2-40B4-BE49-F238E27FC236}">
                    <a16:creationId xmlns:a16="http://schemas.microsoft.com/office/drawing/2014/main" id="{7CEAD3E2-1CAD-4963-A9B7-E9686DFA7C99}"/>
                  </a:ext>
                </a:extLst>
              </p:cNvPr>
              <p:cNvSpPr txBox="1"/>
              <p:nvPr/>
            </p:nvSpPr>
            <p:spPr bwMode="auto">
              <a:xfrm>
                <a:off x="7596494" y="5164715"/>
                <a:ext cx="1772125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bject 18">
                <a:extLst>
                  <a:ext uri="{FF2B5EF4-FFF2-40B4-BE49-F238E27FC236}">
                    <a16:creationId xmlns:a16="http://schemas.microsoft.com/office/drawing/2014/main" id="{7CEAD3E2-1CAD-4963-A9B7-E9686DFA7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494" y="5164715"/>
                <a:ext cx="1772125" cy="396240"/>
              </a:xfrm>
              <a:prstGeom prst="rect">
                <a:avLst/>
              </a:prstGeom>
              <a:blipFill>
                <a:blip r:embed="rId23"/>
                <a:stretch>
                  <a:fillRect b="-92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bject 5">
                <a:extLst>
                  <a:ext uri="{FF2B5EF4-FFF2-40B4-BE49-F238E27FC236}">
                    <a16:creationId xmlns:a16="http://schemas.microsoft.com/office/drawing/2014/main" id="{21297813-B069-4821-AAB0-F7A231A90BD5}"/>
                  </a:ext>
                </a:extLst>
              </p:cNvPr>
              <p:cNvSpPr txBox="1"/>
              <p:nvPr/>
            </p:nvSpPr>
            <p:spPr bwMode="auto">
              <a:xfrm>
                <a:off x="9318988" y="6415476"/>
                <a:ext cx="2039125" cy="396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Object 5">
                <a:extLst>
                  <a:ext uri="{FF2B5EF4-FFF2-40B4-BE49-F238E27FC236}">
                    <a16:creationId xmlns:a16="http://schemas.microsoft.com/office/drawing/2014/main" id="{21297813-B069-4821-AAB0-F7A231A9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18988" y="6415476"/>
                <a:ext cx="2039125" cy="396238"/>
              </a:xfrm>
              <a:prstGeom prst="rect">
                <a:avLst/>
              </a:prstGeom>
              <a:blipFill>
                <a:blip r:embed="rId24"/>
                <a:stretch>
                  <a:fillRect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47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76" grpId="0"/>
      <p:bldP spid="84" grpId="0"/>
      <p:bldP spid="93" grpId="0"/>
      <p:bldP spid="96" grpId="0"/>
      <p:bldP spid="97" grpId="0"/>
      <p:bldP spid="98" grpId="0"/>
      <p:bldP spid="99" grpId="0"/>
      <p:bldP spid="102" grpId="0"/>
      <p:bldP spid="83" grpId="0"/>
      <p:bldP spid="88" grpId="0"/>
      <p:bldP spid="90" grpId="0"/>
      <p:bldP spid="92" grpId="0"/>
      <p:bldP spid="95" grpId="0"/>
      <p:bldP spid="104" grpId="0"/>
      <p:bldP spid="105" grpId="0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1" y="13059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524001" y="1591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003635" y="18489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524001" y="2077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524001" y="2306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1" y="3220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524001" y="34205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524001" y="3601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4001" y="3896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524001" y="4239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524001" y="44778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003635" y="4715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524001" y="4954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1524001" y="205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524001" y="2286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200">
                <a:cs typeface="Times New Roman" panose="02020603050405020304" pitchFamily="18" charset="0"/>
              </a:rPr>
              <a:t> </a:t>
            </a:r>
            <a:endParaRPr lang="en-GB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524001" y="890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6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121996" y="1305997"/>
            <a:ext cx="9211612" cy="501332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Recursion Trees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are best used to generate good guesses.</a:t>
            </a:r>
          </a:p>
          <a:p>
            <a:pPr lvl="1" algn="just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Verify guesses using the substitution method. </a:t>
            </a:r>
          </a:p>
          <a:p>
            <a:pPr algn="just" eaLnBrk="1" hangingPunct="1"/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small amount of “sloppiness” can be tolerated.</a:t>
            </a:r>
          </a:p>
          <a:p>
            <a:pPr lvl="1" algn="just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Using an infinite decreasing geometric series as an upper bound.</a:t>
            </a:r>
          </a:p>
          <a:p>
            <a:pPr lvl="1" algn="just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Assuming </a:t>
            </a:r>
            <a:r>
              <a:rPr lang="en-US" altLang="en-US" baseline="30000" dirty="0">
                <a:solidFill>
                  <a:srgbClr val="0033CC"/>
                </a:solidFill>
              </a:rPr>
              <a:t>“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baseline="30000" dirty="0">
                <a:solidFill>
                  <a:srgbClr val="0033CC"/>
                </a:solidFill>
              </a:rPr>
              <a:t>”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to be an exact power of 2, 3, or 4.</a:t>
            </a:r>
          </a:p>
          <a:p>
            <a:pPr eaLnBrk="1" hangingPunct="1"/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 eaLnBrk="1" hangingPunct="1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By carefully drawing out a recursion tree and summing the costs, recursion tree method can be used as a direct proof of a solution to any recurrence.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4328151-D3B0-45C7-B05E-6B22F8E3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Caution Note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4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2535" y="381000"/>
            <a:ext cx="91033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Practice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73060" y="2840348"/>
                <a:ext cx="3837625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)=2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2840348"/>
                <a:ext cx="3837625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AD5E2A3-5C04-4ABE-BD48-E0BBC201FF95}"/>
              </a:ext>
            </a:extLst>
          </p:cNvPr>
          <p:cNvSpPr txBox="1"/>
          <p:nvPr/>
        </p:nvSpPr>
        <p:spPr>
          <a:xfrm>
            <a:off x="1256929" y="1456578"/>
            <a:ext cx="852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</a:rPr>
              <a:t>Solve the following recurrences using the Recurrence Tree Method.</a:t>
            </a:r>
            <a:endParaRPr lang="en-US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A4D8767-33A0-4383-BD6F-971D3C5607F1}"/>
                  </a:ext>
                </a:extLst>
              </p:cNvPr>
              <p:cNvSpPr/>
              <p:nvPr/>
            </p:nvSpPr>
            <p:spPr>
              <a:xfrm>
                <a:off x="1773059" y="4181653"/>
                <a:ext cx="2137526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latin typeface="Cambria Math"/>
                      </a:rPr>
                      <m:t>+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A4D8767-33A0-4383-BD6F-971D3C560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59" y="4181653"/>
                <a:ext cx="2137526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EE098A9-5775-4768-9511-94C183E4DADD}"/>
                  </a:ext>
                </a:extLst>
              </p:cNvPr>
              <p:cNvSpPr/>
              <p:nvPr/>
            </p:nvSpPr>
            <p:spPr>
              <a:xfrm>
                <a:off x="1773059" y="4883436"/>
                <a:ext cx="3047513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latin typeface="Cambria Math"/>
                      </a:rPr>
                      <m:t>+</m:t>
                    </m:r>
                    <m:r>
                      <a:rPr lang="en-US" alt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latin typeface="Cambria Math"/>
                      </a:rPr>
                      <m:t>+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EE098A9-5775-4768-9511-94C183E4D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59" y="4883436"/>
                <a:ext cx="3047513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46549A6-61FB-47B1-A86B-6175279F28BF}"/>
                  </a:ext>
                </a:extLst>
              </p:cNvPr>
              <p:cNvSpPr/>
              <p:nvPr/>
            </p:nvSpPr>
            <p:spPr>
              <a:xfrm>
                <a:off x="1773059" y="3617408"/>
                <a:ext cx="38376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i="1">
                        <a:latin typeface="Cambria Math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46549A6-61FB-47B1-A86B-6175279F2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59" y="3617408"/>
                <a:ext cx="383762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BA2D4-E7A0-4DD2-B9F8-EE697E8BC079}"/>
                  </a:ext>
                </a:extLst>
              </p:cNvPr>
              <p:cNvSpPr/>
              <p:nvPr/>
            </p:nvSpPr>
            <p:spPr>
              <a:xfrm>
                <a:off x="1773060" y="2063288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)=4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BA2D4-E7A0-4DD2-B9F8-EE697E8BC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2063288"/>
                <a:ext cx="2292913" cy="5821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44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0EFFF-A8A2-46FA-8AA6-EE9E57BD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8268E795-2C62-485A-A9DB-D88BFC0B4226}"/>
              </a:ext>
            </a:extLst>
          </p:cNvPr>
          <p:cNvSpPr txBox="1">
            <a:spLocks noChangeArrowheads="1"/>
          </p:cNvSpPr>
          <p:nvPr/>
        </p:nvSpPr>
        <p:spPr>
          <a:xfrm>
            <a:off x="1201894" y="2459113"/>
            <a:ext cx="9327022" cy="97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Solve the following recurrence using the Recurrence Tree Method.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Assumption: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assume that n is exact power of 2.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83C57F9A-E89E-452E-8508-B7DBC74C80E3}"/>
                  </a:ext>
                </a:extLst>
              </p:cNvPr>
              <p:cNvSpPr txBox="1"/>
              <p:nvPr/>
            </p:nvSpPr>
            <p:spPr bwMode="auto">
              <a:xfrm>
                <a:off x="4033871" y="3940673"/>
                <a:ext cx="2473462" cy="5505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83C57F9A-E89E-452E-8508-B7DBC74C8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871" y="3940673"/>
                <a:ext cx="2473462" cy="550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6ABCCF32-FC39-4B7E-BB62-DC563A9002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85881" y="4740812"/>
                <a:ext cx="7665128" cy="8556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⋅⋅⋅+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1</m:t>
                        </m:r>
                      </m:num>
                      <m:den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              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𝑓𝑜𝑟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 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6ABCCF32-FC39-4B7E-BB62-DC563A900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5881" y="4740812"/>
                <a:ext cx="7665128" cy="85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0C628D1D-DC54-4E39-A9C0-03E952F11B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56381" y="5847081"/>
                <a:ext cx="7665128" cy="7135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⋅⋅⋅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              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𝑓𝑜𝑟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0C628D1D-DC54-4E39-A9C0-03E952F11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6381" y="5847081"/>
                <a:ext cx="7665128" cy="713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4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48" y="1219200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266" y="1955328"/>
            <a:ext cx="8242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56" y="1955328"/>
            <a:ext cx="8242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80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48" y="1219200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918" y="1955328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788" y="1955328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832" y="277367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867" y="277367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317" y="278383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352" y="2783832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/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117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48" y="1219200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918" y="1955328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788" y="1955328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25" y="277367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160" y="277367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610" y="278383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645" y="278383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/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5">
            <a:extLst>
              <a:ext uri="{FF2B5EF4-FFF2-40B4-BE49-F238E27FC236}">
                <a16:creationId xmlns:a16="http://schemas.microsoft.com/office/drawing/2014/main" id="{0568D391-C1FF-4E1C-A744-E17680215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2525" y="3270041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EAAB9AD4-8B74-4AAF-BA3E-2D5DC1841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469" y="3270041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21B0A53-DBD3-4255-95F1-5D99886F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752" y="3670151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19A0626-E1A9-45C9-86B1-7D9DED28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787" y="3670151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077AE61E-5478-43A9-A3F3-D7E1F0DA1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0540" y="3265380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3412EF57-E5F9-4AEC-A45B-49E0D3A8E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484" y="3265380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B7F26A16-9877-40E2-89DE-846C805F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87" y="3665490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8E87DE09-43B9-4B56-8201-60C961B6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122" y="3665490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EACCA52F-3AD1-48B2-8460-0734E0376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4663" y="3176758"/>
                <a:ext cx="620495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. .</m:t>
                      </m:r>
                    </m:oMath>
                  </m:oMathPara>
                </a14:m>
                <a:endParaRPr lang="en-US" altLang="en-US" sz="2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EACCA52F-3AD1-48B2-8460-0734E0376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663" y="3176758"/>
                <a:ext cx="6204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591B739F-BD07-4CCD-BDF2-3C12046CCF06}"/>
                  </a:ext>
                </a:extLst>
              </p:cNvPr>
              <p:cNvSpPr txBox="1"/>
              <p:nvPr/>
            </p:nvSpPr>
            <p:spPr bwMode="auto">
              <a:xfrm>
                <a:off x="1219650" y="3367863"/>
                <a:ext cx="296173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591B739F-BD07-4CCD-BDF2-3C12046CC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50" y="3367863"/>
                <a:ext cx="2961733" cy="5486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3E32B771-6069-49DA-907F-4FB2C2D51F31}"/>
                  </a:ext>
                </a:extLst>
              </p:cNvPr>
              <p:cNvSpPr txBox="1"/>
              <p:nvPr/>
            </p:nvSpPr>
            <p:spPr bwMode="auto">
              <a:xfrm>
                <a:off x="1237406" y="4027085"/>
                <a:ext cx="296173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3E32B771-6069-49DA-907F-4FB2C2D5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027085"/>
                <a:ext cx="2961733" cy="5486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29">
            <a:extLst>
              <a:ext uri="{FF2B5EF4-FFF2-40B4-BE49-F238E27FC236}">
                <a16:creationId xmlns:a16="http://schemas.microsoft.com/office/drawing/2014/main" id="{808B4DEB-9DE3-4C85-82FA-51A84390110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13626" y="407751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0033CC"/>
                </a:solidFill>
              </a:rPr>
              <a:t>…</a:t>
            </a:r>
            <a:endParaRPr lang="en-US" altLang="en-US" dirty="0">
              <a:solidFill>
                <a:srgbClr val="0033CC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F047F8-732D-46A1-97CA-AB35058AFFAE}"/>
              </a:ext>
            </a:extLst>
          </p:cNvPr>
          <p:cNvGrpSpPr/>
          <p:nvPr/>
        </p:nvGrpSpPr>
        <p:grpSpPr>
          <a:xfrm>
            <a:off x="4955369" y="4065600"/>
            <a:ext cx="625492" cy="1047036"/>
            <a:chOff x="4955369" y="4065600"/>
            <a:chExt cx="625492" cy="1047036"/>
          </a:xfrm>
        </p:grpSpPr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4689C281-41E7-47CE-B857-49D5ECD21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8115" y="4065600"/>
              <a:ext cx="284055" cy="6180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BB7255E8-87D8-4C84-BB17-79DD6EF6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369" y="4712526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17667BE0-8108-4740-80A5-9A128CB34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366799">
              <a:off x="5116919" y="4155170"/>
              <a:ext cx="41752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33CC"/>
                  </a:solidFill>
                </a:rPr>
                <a:t>…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D7C392-622A-41DC-82DC-210A1E7BD65A}"/>
              </a:ext>
            </a:extLst>
          </p:cNvPr>
          <p:cNvSpPr txBox="1"/>
          <p:nvPr/>
        </p:nvSpPr>
        <p:spPr>
          <a:xfrm>
            <a:off x="8246105" y="4478562"/>
            <a:ext cx="288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Continue expanding until the problem size reduces to 1.</a:t>
            </a:r>
            <a:endParaRPr lang="en-US" dirty="0"/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69F481ED-7448-44A3-A9FA-94E8BEA5B073}"/>
              </a:ext>
            </a:extLst>
          </p:cNvPr>
          <p:cNvSpPr txBox="1">
            <a:spLocks noChangeArrowheads="1"/>
          </p:cNvSpPr>
          <p:nvPr/>
        </p:nvSpPr>
        <p:spPr>
          <a:xfrm>
            <a:off x="1353317" y="5748311"/>
            <a:ext cx="9446763" cy="10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1800" dirty="0"/>
              <a:t>Total Cost  =  Cost of Leaf Nodes + Cost of Internal Nodes</a:t>
            </a:r>
          </a:p>
          <a:p>
            <a:pPr marL="114300" indent="0">
              <a:buNone/>
            </a:pPr>
            <a:r>
              <a:rPr lang="en-US" sz="1800" dirty="0"/>
              <a:t>Total Cost  =  (cost of leaf node x total leaf nodes) + (sum of costs at each level of internal nodes)</a:t>
            </a:r>
          </a:p>
          <a:p>
            <a:pPr marL="114300" indent="0">
              <a:buNone/>
            </a:pPr>
            <a:r>
              <a:rPr lang="en-US" sz="1800" dirty="0"/>
              <a:t>Total Cost  =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18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22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50" y="1412445"/>
                <a:ext cx="2156904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48" y="1219200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918" y="1955328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788" y="1955328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65617"/>
                <a:ext cx="2308225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5">
            <a:extLst>
              <a:ext uri="{FF2B5EF4-FFF2-40B4-BE49-F238E27FC236}">
                <a16:creationId xmlns:a16="http://schemas.microsoft.com/office/drawing/2014/main" id="{4E8D9531-D9A5-43E2-AB57-A4533FF65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605" y="237356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8C715DAB-8808-4417-B6B6-6C0DD6D3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549" y="237356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54F8297-6734-4CA9-9C26-94B388D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25" y="277367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133E0A0-22AB-4745-9DC0-D3667E3F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160" y="277367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6C062E2-8F12-434A-8083-0E2A5D8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3770" y="2383722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CFE0C9B0-C913-4CA1-BCCE-B5EFCAF6D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714" y="2383722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5AB03AA-A8A5-4410-84D6-2B0BF5AC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610" y="278383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B5F776-6FDE-403C-AA99-BDD549A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645" y="2783832"/>
            <a:ext cx="5116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/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716740"/>
                <a:ext cx="294397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5">
            <a:extLst>
              <a:ext uri="{FF2B5EF4-FFF2-40B4-BE49-F238E27FC236}">
                <a16:creationId xmlns:a16="http://schemas.microsoft.com/office/drawing/2014/main" id="{0568D391-C1FF-4E1C-A744-E17680215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2525" y="3270041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EAAB9AD4-8B74-4AAF-BA3E-2D5DC1841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469" y="3270041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21B0A53-DBD3-4255-95F1-5D99886F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752" y="3670151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19A0626-E1A9-45C9-86B1-7D9DED28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787" y="3670151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077AE61E-5478-43A9-A3F3-D7E1F0DA1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0540" y="3265380"/>
            <a:ext cx="291130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3412EF57-E5F9-4AEC-A45B-49E0D3A8E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484" y="3265380"/>
            <a:ext cx="29113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B7F26A16-9877-40E2-89DE-846C805F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87" y="3665490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8E87DE09-43B9-4B56-8201-60C961B6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122" y="3665490"/>
            <a:ext cx="82426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T(n</a:t>
            </a:r>
            <a:r>
              <a:rPr lang="en-US" altLang="en-US" sz="2000" dirty="0">
                <a:solidFill>
                  <a:srgbClr val="0033CC"/>
                </a:solidFill>
              </a:rPr>
              <a:t>/8)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EACCA52F-3AD1-48B2-8460-0734E0376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4663" y="3176758"/>
                <a:ext cx="620495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. .</m:t>
                      </m:r>
                    </m:oMath>
                  </m:oMathPara>
                </a14:m>
                <a:endParaRPr lang="en-US" altLang="en-US" sz="28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EACCA52F-3AD1-48B2-8460-0734E0376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663" y="3176758"/>
                <a:ext cx="6204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591B739F-BD07-4CCD-BDF2-3C12046CCF06}"/>
                  </a:ext>
                </a:extLst>
              </p:cNvPr>
              <p:cNvSpPr txBox="1"/>
              <p:nvPr/>
            </p:nvSpPr>
            <p:spPr bwMode="auto">
              <a:xfrm>
                <a:off x="1219650" y="3367863"/>
                <a:ext cx="296173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591B739F-BD07-4CCD-BDF2-3C12046CC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50" y="3367863"/>
                <a:ext cx="2961733" cy="5486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3E32B771-6069-49DA-907F-4FB2C2D51F31}"/>
                  </a:ext>
                </a:extLst>
              </p:cNvPr>
              <p:cNvSpPr txBox="1"/>
              <p:nvPr/>
            </p:nvSpPr>
            <p:spPr bwMode="auto">
              <a:xfrm>
                <a:off x="1237406" y="4027085"/>
                <a:ext cx="296173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3E32B771-6069-49DA-907F-4FB2C2D5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027085"/>
                <a:ext cx="2961733" cy="5486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29">
            <a:extLst>
              <a:ext uri="{FF2B5EF4-FFF2-40B4-BE49-F238E27FC236}">
                <a16:creationId xmlns:a16="http://schemas.microsoft.com/office/drawing/2014/main" id="{808B4DEB-9DE3-4C85-82FA-51A84390110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13626" y="407751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0033CC"/>
                </a:solidFill>
              </a:rPr>
              <a:t>…</a:t>
            </a:r>
            <a:endParaRPr lang="en-US" altLang="en-US" dirty="0">
              <a:solidFill>
                <a:srgbClr val="0033CC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F047F8-732D-46A1-97CA-AB35058AFFAE}"/>
              </a:ext>
            </a:extLst>
          </p:cNvPr>
          <p:cNvGrpSpPr/>
          <p:nvPr/>
        </p:nvGrpSpPr>
        <p:grpSpPr>
          <a:xfrm>
            <a:off x="4955369" y="4065600"/>
            <a:ext cx="625492" cy="1047036"/>
            <a:chOff x="4955369" y="4065600"/>
            <a:chExt cx="625492" cy="1047036"/>
          </a:xfrm>
        </p:grpSpPr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4689C281-41E7-47CE-B857-49D5ECD21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8115" y="4065600"/>
              <a:ext cx="284055" cy="6180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BB7255E8-87D8-4C84-BB17-79DD6EF6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369" y="4712526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i="1" dirty="0">
                  <a:solidFill>
                    <a:srgbClr val="0033CC"/>
                  </a:solidFill>
                </a:rPr>
                <a:t>T(1)</a:t>
              </a:r>
              <a:endParaRPr lang="en-US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17667BE0-8108-4740-80A5-9A128CB34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366799">
              <a:off x="5116919" y="4155170"/>
              <a:ext cx="41752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33CC"/>
                  </a:solidFill>
                </a:rPr>
                <a:t>…</a:t>
              </a:r>
            </a:p>
          </p:txBody>
        </p:sp>
      </p:grpSp>
      <p:sp>
        <p:nvSpPr>
          <p:cNvPr id="45" name="Rectangle 23">
            <a:extLst>
              <a:ext uri="{FF2B5EF4-FFF2-40B4-BE49-F238E27FC236}">
                <a16:creationId xmlns:a16="http://schemas.microsoft.com/office/drawing/2014/main" id="{69F481ED-7448-44A3-A9FA-94E8BEA5B073}"/>
              </a:ext>
            </a:extLst>
          </p:cNvPr>
          <p:cNvSpPr txBox="1">
            <a:spLocks noChangeArrowheads="1"/>
          </p:cNvSpPr>
          <p:nvPr/>
        </p:nvSpPr>
        <p:spPr>
          <a:xfrm>
            <a:off x="1353318" y="6403433"/>
            <a:ext cx="2192314" cy="4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dirty="0"/>
              <a:t>Total Cost  =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18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18">
                <a:extLst>
                  <a:ext uri="{FF2B5EF4-FFF2-40B4-BE49-F238E27FC236}">
                    <a16:creationId xmlns:a16="http://schemas.microsoft.com/office/drawing/2014/main" id="{867D0A85-AEFD-4D76-A6AB-C5E0FB819351}"/>
                  </a:ext>
                </a:extLst>
              </p:cNvPr>
              <p:cNvSpPr txBox="1"/>
              <p:nvPr/>
            </p:nvSpPr>
            <p:spPr bwMode="auto">
              <a:xfrm>
                <a:off x="1237406" y="4716357"/>
                <a:ext cx="296173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bject 18">
                <a:extLst>
                  <a:ext uri="{FF2B5EF4-FFF2-40B4-BE49-F238E27FC236}">
                    <a16:creationId xmlns:a16="http://schemas.microsoft.com/office/drawing/2014/main" id="{867D0A85-AEFD-4D76-A6AB-C5E0FB81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4716357"/>
                <a:ext cx="2961733" cy="548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18">
                <a:extLst>
                  <a:ext uri="{FF2B5EF4-FFF2-40B4-BE49-F238E27FC236}">
                    <a16:creationId xmlns:a16="http://schemas.microsoft.com/office/drawing/2014/main" id="{7AD0FE57-C275-4969-B9C0-07E5122C1106}"/>
                  </a:ext>
                </a:extLst>
              </p:cNvPr>
              <p:cNvSpPr txBox="1"/>
              <p:nvPr/>
            </p:nvSpPr>
            <p:spPr bwMode="auto">
              <a:xfrm>
                <a:off x="1219649" y="5211100"/>
                <a:ext cx="336158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Object 18">
                <a:extLst>
                  <a:ext uri="{FF2B5EF4-FFF2-40B4-BE49-F238E27FC236}">
                    <a16:creationId xmlns:a16="http://schemas.microsoft.com/office/drawing/2014/main" id="{7AD0FE57-C275-4969-B9C0-07E5122C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49" y="5211100"/>
                <a:ext cx="3361587" cy="5486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0A094A-721C-414D-A955-5736A49DB487}"/>
              </a:ext>
            </a:extLst>
          </p:cNvPr>
          <p:cNvCxnSpPr/>
          <p:nvPr/>
        </p:nvCxnSpPr>
        <p:spPr>
          <a:xfrm>
            <a:off x="7952232" y="1412445"/>
            <a:ext cx="2115046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0">
            <a:extLst>
              <a:ext uri="{FF2B5EF4-FFF2-40B4-BE49-F238E27FC236}">
                <a16:creationId xmlns:a16="http://schemas.microsoft.com/office/drawing/2014/main" id="{B3425749-87E4-4251-82D8-8DFE48AB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947" y="121920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FCE041-D7A0-4916-A575-A9FE58D03A64}"/>
              </a:ext>
            </a:extLst>
          </p:cNvPr>
          <p:cNvCxnSpPr>
            <a:cxnSpLocks/>
          </p:cNvCxnSpPr>
          <p:nvPr/>
        </p:nvCxnSpPr>
        <p:spPr>
          <a:xfrm>
            <a:off x="8691324" y="2160727"/>
            <a:ext cx="137595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0">
            <a:extLst>
              <a:ext uri="{FF2B5EF4-FFF2-40B4-BE49-F238E27FC236}">
                <a16:creationId xmlns:a16="http://schemas.microsoft.com/office/drawing/2014/main" id="{A65BF5C6-474D-4C6D-BB86-ADAD1032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947" y="1967482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1C8A17-6AC5-4996-99C3-E20D786BF2D4}"/>
              </a:ext>
            </a:extLst>
          </p:cNvPr>
          <p:cNvCxnSpPr>
            <a:cxnSpLocks/>
          </p:cNvCxnSpPr>
          <p:nvPr/>
        </p:nvCxnSpPr>
        <p:spPr>
          <a:xfrm>
            <a:off x="9126245" y="2999413"/>
            <a:ext cx="94103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0">
            <a:extLst>
              <a:ext uri="{FF2B5EF4-FFF2-40B4-BE49-F238E27FC236}">
                <a16:creationId xmlns:a16="http://schemas.microsoft.com/office/drawing/2014/main" id="{FCA99C34-33C5-4233-89F4-D20043E3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947" y="280616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endParaRPr lang="en-US" alt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1" name="Text Box 29">
            <a:extLst>
              <a:ext uri="{FF2B5EF4-FFF2-40B4-BE49-F238E27FC236}">
                <a16:creationId xmlns:a16="http://schemas.microsoft.com/office/drawing/2014/main" id="{12868AE7-CC6E-4F44-A15B-C0253229C5C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198740" y="338269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…</a:t>
            </a:r>
            <a:endParaRPr lang="en-US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78489D50-EA9F-4040-A647-8C3284A4E0A6}"/>
                  </a:ext>
                </a:extLst>
              </p:cNvPr>
              <p:cNvSpPr txBox="1"/>
              <p:nvPr/>
            </p:nvSpPr>
            <p:spPr bwMode="auto">
              <a:xfrm>
                <a:off x="5967871" y="5205607"/>
                <a:ext cx="336158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78489D50-EA9F-4040-A647-8C3284A4E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7871" y="5205607"/>
                <a:ext cx="3361587" cy="5486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18">
                <a:extLst>
                  <a:ext uri="{FF2B5EF4-FFF2-40B4-BE49-F238E27FC236}">
                    <a16:creationId xmlns:a16="http://schemas.microsoft.com/office/drawing/2014/main" id="{3684DB7D-7441-45B3-87CC-D720983A9554}"/>
                  </a:ext>
                </a:extLst>
              </p:cNvPr>
              <p:cNvSpPr txBox="1"/>
              <p:nvPr/>
            </p:nvSpPr>
            <p:spPr bwMode="auto">
              <a:xfrm>
                <a:off x="5961851" y="5634893"/>
                <a:ext cx="1457548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bject 18">
                <a:extLst>
                  <a:ext uri="{FF2B5EF4-FFF2-40B4-BE49-F238E27FC236}">
                    <a16:creationId xmlns:a16="http://schemas.microsoft.com/office/drawing/2014/main" id="{3684DB7D-7441-45B3-87CC-D720983A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1851" y="5634893"/>
                <a:ext cx="1457548" cy="396240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18">
                <a:extLst>
                  <a:ext uri="{FF2B5EF4-FFF2-40B4-BE49-F238E27FC236}">
                    <a16:creationId xmlns:a16="http://schemas.microsoft.com/office/drawing/2014/main" id="{1F04C0C2-1196-4CE7-B944-B0D9BC5F5E85}"/>
                  </a:ext>
                </a:extLst>
              </p:cNvPr>
              <p:cNvSpPr txBox="1"/>
              <p:nvPr/>
            </p:nvSpPr>
            <p:spPr bwMode="auto">
              <a:xfrm>
                <a:off x="3582281" y="6412669"/>
                <a:ext cx="2190136" cy="396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bject 18">
                <a:extLst>
                  <a:ext uri="{FF2B5EF4-FFF2-40B4-BE49-F238E27FC236}">
                    <a16:creationId xmlns:a16="http://schemas.microsoft.com/office/drawing/2014/main" id="{1F04C0C2-1196-4CE7-B944-B0D9BC5F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281" y="6412669"/>
                <a:ext cx="2190136" cy="396240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bject 5">
                <a:extLst>
                  <a:ext uri="{FF2B5EF4-FFF2-40B4-BE49-F238E27FC236}">
                    <a16:creationId xmlns:a16="http://schemas.microsoft.com/office/drawing/2014/main" id="{79D1B7A1-88EE-4768-A42F-A89E6F25DFFC}"/>
                  </a:ext>
                </a:extLst>
              </p:cNvPr>
              <p:cNvSpPr txBox="1"/>
              <p:nvPr/>
            </p:nvSpPr>
            <p:spPr bwMode="auto">
              <a:xfrm>
                <a:off x="7799335" y="6412669"/>
                <a:ext cx="2570163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Object 5">
                <a:extLst>
                  <a:ext uri="{FF2B5EF4-FFF2-40B4-BE49-F238E27FC236}">
                    <a16:creationId xmlns:a16="http://schemas.microsoft.com/office/drawing/2014/main" id="{79D1B7A1-88EE-4768-A42F-A89E6F25D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9335" y="6412669"/>
                <a:ext cx="2570163" cy="4333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567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/>
      <p:bldP spid="48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8268E795-2C62-485A-A9DB-D88BFC0B4226}"/>
              </a:ext>
            </a:extLst>
          </p:cNvPr>
          <p:cNvSpPr txBox="1">
            <a:spLocks noChangeArrowheads="1"/>
          </p:cNvSpPr>
          <p:nvPr/>
        </p:nvSpPr>
        <p:spPr>
          <a:xfrm>
            <a:off x="1201894" y="2459113"/>
            <a:ext cx="9327022" cy="97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Solve the following recurrence using the Recurrence Tree Method.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Assumption: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assume that n is exact power of 2.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261525"/>
                <a:ext cx="5257800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087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90518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Recursion Tree Method: Example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>
            <a:extLst>
              <a:ext uri="{FF2B5EF4-FFF2-40B4-BE49-F238E27FC236}">
                <a16:creationId xmlns:a16="http://schemas.microsoft.com/office/drawing/2014/main" id="{F082F86A-EC32-4B49-8897-92EBEEA8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398" y="1555218"/>
            <a:ext cx="524061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13210A0-2A45-472D-BD62-81D44E1C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607134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3ED206E-15A2-4083-A4EE-84DE90AD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68" y="121920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2</a:t>
            </a:r>
            <a:endParaRPr lang="en-US" altLang="en-US" sz="2000" baseline="30000" dirty="0">
              <a:solidFill>
                <a:srgbClr val="0033CC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266" y="1955328"/>
            <a:ext cx="8242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56" y="1955328"/>
            <a:ext cx="8242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rgbClr val="0033CC"/>
                </a:solidFill>
              </a:rPr>
              <a:t>T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237406" y="2055569"/>
                <a:ext cx="2308225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406" y="2055569"/>
                <a:ext cx="2308225" cy="548640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66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9|6|9.3|2.3|5|7.8|4.2|3.7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7.2|11.6|12.2|21.1|9.1|8.6|3.8|9.8|46.9|32.2|14.1|1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7|8.7|12.7|22.9|4.6|15|25.9|4.8|5.6|5.5|9.2|18.8|19|14.8|4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1|33.7|8|7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4.7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6|116.9|11.2|6.9|20.9|3.9|5.1|10.5|8.4|16.3|13.9|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1|33.7|8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4.2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1|59|9.3|7.7|19.2|2.5|3.4|13.2|6.1|4.7|18.4|2.2|6.6|7.6|47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|9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5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7|25.3|38.1|18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36.1|25.1|9.2|9.1|39.6|1|15|4.8|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2165</Words>
  <Application>Microsoft Office PowerPoint</Application>
  <PresentationFormat>Widescreen</PresentationFormat>
  <Paragraphs>415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Times New Roman</vt:lpstr>
      <vt:lpstr>Adjacency</vt:lpstr>
      <vt:lpstr>CSC 301 – Design and 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92</cp:revision>
  <dcterms:created xsi:type="dcterms:W3CDTF">2020-06-17T04:37:32Z</dcterms:created>
  <dcterms:modified xsi:type="dcterms:W3CDTF">2020-06-20T13:14:46Z</dcterms:modified>
</cp:coreProperties>
</file>