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mlresearcher/IBM-Data-Science-Professional-Certificat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mlresearcher/IBM-Data-Science-Professional-Certificate/blob/main/COURSE%2010%20-%20Applied%20Data%20Science%20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imlresearcher/IBM-Data-Science-Professional-Certificatehttps:/github.com/aimlresearcher/IBM-Data-Science-Professional-Certifica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hyperlink" Target="https://github.com/aimlresearcher/IBM-Data-Science-Professional-Certificate/blob/main/COURSE%2010%20-%20Applied%20Data%20Science%20Capstone/Week%201%20Introduction/Data%20Collection%20Api%20.ipynb" TargetMode="External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hyperlink" Target="https://github.com/aimlresearcher/IBM-Data-Science-Professional-Certificate/blob/main/COURSE%2010%20-%20Applied%20Data%20Science%20Capstone/Week%201%20Introduction/Data%20Collection%20Api%20.ipynb" TargetMode="External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Syed </a:t>
            </a: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Hamed</a:t>
            </a: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Raza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github.com/aimlresearcher/IBM-Data-Science-Professional-Certificate</a:t>
            </a:r>
            <a:endParaRPr lang="en-IN" sz="2400" spc="70" dirty="0" smtClean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15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510755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https://github.com/aimlresearcher/IBM-Data-Science-Professional-Certificate/blob/main/COURSE%2010%20-%20Applied%20Data%20Science%20Capstone/Week%201%20Introduction/Data%20wrangling%20.ipynb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78784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https://github.com/aimlresearcher/IBM-Data-Science-Professional-Certificate/blob/main/COURSE%2010%20-%20Applied%20Data%20Science%20Capstone/Week%202%20EDA/EDA%20with%20Visualization.ipynb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40171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https://github.com/aimlresearcher/IBM-Data-Science-Professional-Certificate/blob/main/COURSE%2010%20-%20Applied%20Data%20Science%20Capstone/Week%202%20EDA/EDA%20with%20SQL.ipynb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41338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https://github.com/aimlresearcher/IBM-Data-Science-Professional-Certificate/blob/main/COURSE%2010%20-%20Applied%20Data%20Science%20Capstone/Week%203%20Interactive%20Visual%20Analytics%20and%20Dashboard/Interactive%20Visual%20Analytics%20with%20Folium.ipynb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54502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https://github.com/aimlresearcher/IBM-Data-Science-Professional-Certificate/blob/main/COURSE%2010%20-%20Applied%20Data%20Science%20Capstone/Week%203%20Interactive%20Visual%20Analytics%20and%20Dashboard/spacex_dash_app.py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40402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https://github.com/aimlresearcher/IBM-Data-Science-Professional-Certificate/blob/main/COURSE%2010%20-%20Applied%20Data%20Science%20Capstone/Week%204%20Predictive%20Analysis%20(Classification)/</a:t>
            </a:r>
            <a:r>
              <a:rPr lang="en-IN" sz="2000" dirty="0" smtClean="0">
                <a:latin typeface="Carlito"/>
                <a:cs typeface="Carlito"/>
                <a:hlinkClick r:id="rId2"/>
              </a:rPr>
              <a:t>Machine%20Learning%20Prediction.ipynb</a:t>
            </a:r>
            <a:endParaRPr lang="en-IN" sz="2000" dirty="0" smtClean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2800" cy="13449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dirty="0"/>
              <a:t>Predictive </a:t>
            </a:r>
            <a:r>
              <a:rPr dirty="0"/>
              <a:t>Analysis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516744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https://github.com/aimlresearcher/IBM-Data-Science-Professional-Certificatehttps://</a:t>
            </a:r>
            <a:r>
              <a:rPr lang="en-IN" sz="20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github.com/aimlresearcher/IBM-Data-Science-Professional-Certificate</a:t>
            </a:r>
            <a:endParaRPr lang="en-IN" sz="2000" u="heavy" spc="-10" dirty="0" smtClean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94668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23"/>
              </a:rPr>
              <a:t>https://github.com/aimlresearcher/IBM-Data-Science-Professional-Certificate/blob/main/COURSE%2010%20-%20Applied%20Data%20Science%20Capstone/Week%201%20Introduction/Data%20Collection%20Api%20.ipynb</a:t>
            </a:r>
            <a:endParaRPr lang="en-IN" sz="15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94412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/>
              </a:rPr>
              <a:t>https://github.com/aimlresearcher/IBM-Data-Science-Professional-Certificate/blob/main/COURSE%2010%20-%</a:t>
            </a:r>
            <a:r>
              <a:rPr lang="en-IN" sz="1500" dirty="0" smtClean="0">
                <a:latin typeface="Carlito"/>
                <a:cs typeface="Carlito"/>
                <a:hlinkClick r:id="rId17"/>
              </a:rPr>
              <a:t>20Applied%20Data%20Science%20Capstone/Week%201%20Introduction/Data%20Collection%20Api%20.ipynb</a:t>
            </a:r>
            <a:endParaRPr lang="en-IN" sz="15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 smtClean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</TotalTime>
  <Words>2583</Words>
  <Application>Microsoft Office PowerPoint</Application>
  <PresentationFormat>Custom</PresentationFormat>
  <Paragraphs>288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Clarity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syed hamed raza</cp:lastModifiedBy>
  <cp:revision>7</cp:revision>
  <dcterms:created xsi:type="dcterms:W3CDTF">2021-08-26T16:53:12Z</dcterms:created>
  <dcterms:modified xsi:type="dcterms:W3CDTF">2021-09-15T02:22:03Z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