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mlresearcher/IBM-Data-Science-Professional-Certificat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jpg"/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 smtClean="0">
                <a:solidFill>
                  <a:srgbClr val="616E52"/>
                </a:solidFill>
                <a:latin typeface="Arial"/>
                <a:cs typeface="Arial"/>
              </a:rPr>
              <a:t>Syed </a:t>
            </a:r>
            <a:r>
              <a:rPr lang="en-IN" sz="2400" spc="-175" dirty="0" err="1" smtClean="0">
                <a:solidFill>
                  <a:srgbClr val="616E52"/>
                </a:solidFill>
                <a:latin typeface="Arial"/>
                <a:cs typeface="Arial"/>
              </a:rPr>
              <a:t>Hamed</a:t>
            </a:r>
            <a:r>
              <a:rPr lang="en-IN" sz="2400" spc="-175" dirty="0" smtClean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lang="en-IN" sz="2400" spc="-175" dirty="0" err="1" smtClean="0">
                <a:solidFill>
                  <a:srgbClr val="616E52"/>
                </a:solidFill>
                <a:latin typeface="Arial"/>
                <a:cs typeface="Arial"/>
              </a:rPr>
              <a:t>Raza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IN" sz="2400" spc="70" dirty="0" smtClean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github.com/aimlresearcher/IBM-Data-Science-Professional-Certificate</a:t>
            </a:r>
            <a:endParaRPr lang="en-IN" sz="2400" spc="70" dirty="0" smtClean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15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9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/2021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2800" cy="258885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 smtClean="0"/>
              <a:t>Analysis</a:t>
            </a:r>
            <a:endParaRPr lang="en-US" spc="-570" dirty="0" smtClean="0"/>
          </a:p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570" dirty="0" smtClean="0"/>
              <a:t>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62</TotalTime>
  <Words>2569</Words>
  <Application>Microsoft Office PowerPoint</Application>
  <PresentationFormat>Custom</PresentationFormat>
  <Paragraphs>289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Clarity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syed hamed raza</cp:lastModifiedBy>
  <cp:revision>3</cp:revision>
  <dcterms:created xsi:type="dcterms:W3CDTF">2021-08-26T16:53:12Z</dcterms:created>
  <dcterms:modified xsi:type="dcterms:W3CDTF">2021-09-15T01:44:56Z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