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457" r:id="rId6"/>
    <p:sldId id="257" r:id="rId7"/>
    <p:sldId id="258" r:id="rId8"/>
    <p:sldId id="261" r:id="rId9"/>
    <p:sldId id="264" r:id="rId10"/>
    <p:sldId id="260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77640" autoAdjust="0"/>
  </p:normalViewPr>
  <p:slideViewPr>
    <p:cSldViewPr snapToGrid="0" snapToObjects="1">
      <p:cViewPr varScale="1">
        <p:scale>
          <a:sx n="107" d="100"/>
          <a:sy n="107" d="100"/>
        </p:scale>
        <p:origin x="138" y="12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9BA48-869E-4170-A58E-9B4772513A20}" type="doc">
      <dgm:prSet loTypeId="urn:microsoft.com/office/officeart/2005/8/layout/vList4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6752D7-499F-4E62-A3BD-0D71F04E2E03}">
      <dgm:prSet phldrT="[Text]"/>
      <dgm:spPr>
        <a:xfrm>
          <a:off x="0" y="0"/>
          <a:ext cx="2694190" cy="924874"/>
        </a:xfrm>
        <a:prstGeom prst="rect">
          <a:avLst/>
        </a:prstGeom>
        <a:solidFill>
          <a:srgbClr val="000081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GUI CONSTRUCTION</a:t>
          </a:r>
          <a:endParaRPr lang="en-US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gm:t>
    </dgm:pt>
    <dgm:pt modelId="{7E007575-92B7-49F9-BB55-884CF93D1E88}" type="parTrans" cxnId="{75F535F3-600D-47C7-BF9E-E45D7B3842B4}">
      <dgm:prSet/>
      <dgm:spPr/>
      <dgm:t>
        <a:bodyPr/>
        <a:lstStyle/>
        <a:p>
          <a:endParaRPr lang="en-US"/>
        </a:p>
      </dgm:t>
    </dgm:pt>
    <dgm:pt modelId="{42F199DE-8170-4148-A7C9-13F6F11D107F}" type="sibTrans" cxnId="{75F535F3-600D-47C7-BF9E-E45D7B3842B4}">
      <dgm:prSet/>
      <dgm:spPr/>
      <dgm:t>
        <a:bodyPr/>
        <a:lstStyle/>
        <a:p>
          <a:endParaRPr lang="en-US"/>
        </a:p>
      </dgm:t>
    </dgm:pt>
    <dgm:pt modelId="{146AC5E7-ED5E-4CB1-ADA1-C79881F50744}">
      <dgm:prSet phldrT="[Text]"/>
      <dgm:spPr>
        <a:xfrm>
          <a:off x="0" y="1017362"/>
          <a:ext cx="2694190" cy="924874"/>
        </a:xfrm>
        <a:prstGeom prst="rect">
          <a:avLst/>
        </a:prstGeom>
        <a:solidFill>
          <a:srgbClr val="FFC1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MODEL BUILDING</a:t>
          </a:r>
        </a:p>
      </dgm:t>
    </dgm:pt>
    <dgm:pt modelId="{508F9447-0466-4372-9BF7-E87322717853}" type="parTrans" cxnId="{30D2F235-A552-4D94-ADE7-D1BEBDA485A9}">
      <dgm:prSet/>
      <dgm:spPr/>
      <dgm:t>
        <a:bodyPr/>
        <a:lstStyle/>
        <a:p>
          <a:endParaRPr lang="en-US"/>
        </a:p>
      </dgm:t>
    </dgm:pt>
    <dgm:pt modelId="{4C1C5ED9-A436-4182-8B9B-133B95849B34}" type="sibTrans" cxnId="{30D2F235-A552-4D94-ADE7-D1BEBDA485A9}">
      <dgm:prSet/>
      <dgm:spPr/>
      <dgm:t>
        <a:bodyPr/>
        <a:lstStyle/>
        <a:p>
          <a:endParaRPr lang="en-US"/>
        </a:p>
      </dgm:t>
    </dgm:pt>
    <dgm:pt modelId="{68D15682-20ED-4893-855C-43737B4162FF}">
      <dgm:prSet phldrT="[Text]"/>
      <dgm:spPr>
        <a:xfrm>
          <a:off x="0" y="2034724"/>
          <a:ext cx="2694190" cy="924874"/>
        </a:xfrm>
        <a:prstGeom prst="rect">
          <a:avLst/>
        </a:prstGeom>
        <a:solidFill>
          <a:srgbClr val="00D4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SOLVERS</a:t>
          </a:r>
          <a:endParaRPr lang="en-US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gm:t>
    </dgm:pt>
    <dgm:pt modelId="{628ED1FA-652B-4199-81F1-93877A29A6BA}" type="parTrans" cxnId="{7238B235-BF43-4A44-8307-951CD2483359}">
      <dgm:prSet/>
      <dgm:spPr/>
      <dgm:t>
        <a:bodyPr/>
        <a:lstStyle/>
        <a:p>
          <a:endParaRPr lang="en-US"/>
        </a:p>
      </dgm:t>
    </dgm:pt>
    <dgm:pt modelId="{B6777162-9985-4625-A03A-D0743206287C}" type="sibTrans" cxnId="{7238B235-BF43-4A44-8307-951CD2483359}">
      <dgm:prSet/>
      <dgm:spPr/>
      <dgm:t>
        <a:bodyPr/>
        <a:lstStyle/>
        <a:p>
          <a:endParaRPr lang="en-US"/>
        </a:p>
      </dgm:t>
    </dgm:pt>
    <dgm:pt modelId="{122A3D68-8523-4619-B4FC-4CCF5787BC7E}" type="pres">
      <dgm:prSet presAssocID="{E609BA48-869E-4170-A58E-9B4772513A20}" presName="linear" presStyleCnt="0">
        <dgm:presLayoutVars>
          <dgm:dir/>
          <dgm:resizeHandles val="exact"/>
        </dgm:presLayoutVars>
      </dgm:prSet>
      <dgm:spPr/>
    </dgm:pt>
    <dgm:pt modelId="{D47D7312-7975-4303-AF37-72576DE20811}" type="pres">
      <dgm:prSet presAssocID="{9E6752D7-499F-4E62-A3BD-0D71F04E2E03}" presName="comp" presStyleCnt="0"/>
      <dgm:spPr/>
    </dgm:pt>
    <dgm:pt modelId="{33230DAF-A7A0-4EE6-8273-B4AF280A7D54}" type="pres">
      <dgm:prSet presAssocID="{9E6752D7-499F-4E62-A3BD-0D71F04E2E03}" presName="box" presStyleLbl="node1" presStyleIdx="0" presStyleCnt="3" custLinFactNeighborX="16698"/>
      <dgm:spPr>
        <a:prstGeom prst="rect">
          <a:avLst/>
        </a:prstGeom>
      </dgm:spPr>
    </dgm:pt>
    <dgm:pt modelId="{CB7FFD60-B224-4586-881B-CFBF76688F2F}" type="pres">
      <dgm:prSet presAssocID="{9E6752D7-499F-4E62-A3BD-0D71F04E2E03}" presName="img" presStyleLbl="fgImgPlace1" presStyleIdx="0" presStyleCnt="3" custScaleX="8485"/>
      <dgm:spPr>
        <a:xfrm>
          <a:off x="339046" y="92487"/>
          <a:ext cx="45720" cy="739899"/>
        </a:xfrm>
        <a:prstGeom prst="rect">
          <a:avLst/>
        </a:prstGeom>
        <a:solidFill>
          <a:srgbClr val="000081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D8091036-D3C9-4DA0-8DF8-01F3B9754349}" type="pres">
      <dgm:prSet presAssocID="{9E6752D7-499F-4E62-A3BD-0D71F04E2E03}" presName="text" presStyleLbl="node1" presStyleIdx="0" presStyleCnt="3">
        <dgm:presLayoutVars>
          <dgm:bulletEnabled val="1"/>
        </dgm:presLayoutVars>
      </dgm:prSet>
      <dgm:spPr/>
    </dgm:pt>
    <dgm:pt modelId="{35C40D8A-7417-443D-9357-22A4286F4ECC}" type="pres">
      <dgm:prSet presAssocID="{42F199DE-8170-4148-A7C9-13F6F11D107F}" presName="spacer" presStyleCnt="0"/>
      <dgm:spPr/>
    </dgm:pt>
    <dgm:pt modelId="{0D40B871-2CCE-4296-AF75-0C9F3EB89391}" type="pres">
      <dgm:prSet presAssocID="{146AC5E7-ED5E-4CB1-ADA1-C79881F50744}" presName="comp" presStyleCnt="0"/>
      <dgm:spPr/>
    </dgm:pt>
    <dgm:pt modelId="{245D0F56-8D39-4080-A398-08B60C43C3AC}" type="pres">
      <dgm:prSet presAssocID="{146AC5E7-ED5E-4CB1-ADA1-C79881F50744}" presName="box" presStyleLbl="node1" presStyleIdx="1" presStyleCnt="3"/>
      <dgm:spPr>
        <a:prstGeom prst="rect">
          <a:avLst/>
        </a:prstGeom>
      </dgm:spPr>
    </dgm:pt>
    <dgm:pt modelId="{5ED33105-8C4C-4B62-8226-6943D649F504}" type="pres">
      <dgm:prSet presAssocID="{146AC5E7-ED5E-4CB1-ADA1-C79881F50744}" presName="img" presStyleLbl="fgImgPlace1" presStyleIdx="1" presStyleCnt="3" custScaleX="8485"/>
      <dgm:spPr>
        <a:xfrm>
          <a:off x="339046" y="1109849"/>
          <a:ext cx="45720" cy="739899"/>
        </a:xfrm>
        <a:prstGeom prst="roundRect">
          <a:avLst>
            <a:gd name="adj" fmla="val 10000"/>
          </a:avLst>
        </a:prstGeom>
        <a:solidFill>
          <a:srgbClr val="FFC1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9B9E39E9-9254-4AAA-A940-C5EE37F8A2D6}" type="pres">
      <dgm:prSet presAssocID="{146AC5E7-ED5E-4CB1-ADA1-C79881F50744}" presName="text" presStyleLbl="node1" presStyleIdx="1" presStyleCnt="3">
        <dgm:presLayoutVars>
          <dgm:bulletEnabled val="1"/>
        </dgm:presLayoutVars>
      </dgm:prSet>
      <dgm:spPr/>
    </dgm:pt>
    <dgm:pt modelId="{EDC0276C-CF90-46AD-AEBA-BE36CF3142A4}" type="pres">
      <dgm:prSet presAssocID="{4C1C5ED9-A436-4182-8B9B-133B95849B34}" presName="spacer" presStyleCnt="0"/>
      <dgm:spPr/>
    </dgm:pt>
    <dgm:pt modelId="{BCF2192E-CDA4-41C2-8388-CDB1D4235579}" type="pres">
      <dgm:prSet presAssocID="{68D15682-20ED-4893-855C-43737B4162FF}" presName="comp" presStyleCnt="0"/>
      <dgm:spPr/>
    </dgm:pt>
    <dgm:pt modelId="{B8103911-5BB1-485D-B690-CA159D018EFA}" type="pres">
      <dgm:prSet presAssocID="{68D15682-20ED-4893-855C-43737B4162FF}" presName="box" presStyleLbl="node1" presStyleIdx="2" presStyleCnt="3"/>
      <dgm:spPr>
        <a:prstGeom prst="rect">
          <a:avLst/>
        </a:prstGeom>
      </dgm:spPr>
    </dgm:pt>
    <dgm:pt modelId="{DDFBDDEE-8A55-4354-87D0-6E253A6834EF}" type="pres">
      <dgm:prSet presAssocID="{68D15682-20ED-4893-855C-43737B4162FF}" presName="img" presStyleLbl="fgImgPlace1" presStyleIdx="2" presStyleCnt="3" custScaleX="8485"/>
      <dgm:spPr>
        <a:xfrm>
          <a:off x="339046" y="2127211"/>
          <a:ext cx="45720" cy="739899"/>
        </a:xfrm>
        <a:prstGeom prst="roundRect">
          <a:avLst>
            <a:gd name="adj" fmla="val 10000"/>
          </a:avLst>
        </a:prstGeom>
        <a:solidFill>
          <a:srgbClr val="00D4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62DC5C8D-0536-4211-A9F3-8C3731976B26}" type="pres">
      <dgm:prSet presAssocID="{68D15682-20ED-4893-855C-43737B4162FF}" presName="text" presStyleLbl="node1" presStyleIdx="2" presStyleCnt="3">
        <dgm:presLayoutVars>
          <dgm:bulletEnabled val="1"/>
        </dgm:presLayoutVars>
      </dgm:prSet>
      <dgm:spPr/>
    </dgm:pt>
  </dgm:ptLst>
  <dgm:cxnLst>
    <dgm:cxn modelId="{485A152F-CF50-412A-BA42-89B52FBE2029}" type="presOf" srcId="{68D15682-20ED-4893-855C-43737B4162FF}" destId="{62DC5C8D-0536-4211-A9F3-8C3731976B26}" srcOrd="1" destOrd="0" presId="urn:microsoft.com/office/officeart/2005/8/layout/vList4"/>
    <dgm:cxn modelId="{7238B235-BF43-4A44-8307-951CD2483359}" srcId="{E609BA48-869E-4170-A58E-9B4772513A20}" destId="{68D15682-20ED-4893-855C-43737B4162FF}" srcOrd="2" destOrd="0" parTransId="{628ED1FA-652B-4199-81F1-93877A29A6BA}" sibTransId="{B6777162-9985-4625-A03A-D0743206287C}"/>
    <dgm:cxn modelId="{30D2F235-A552-4D94-ADE7-D1BEBDA485A9}" srcId="{E609BA48-869E-4170-A58E-9B4772513A20}" destId="{146AC5E7-ED5E-4CB1-ADA1-C79881F50744}" srcOrd="1" destOrd="0" parTransId="{508F9447-0466-4372-9BF7-E87322717853}" sibTransId="{4C1C5ED9-A436-4182-8B9B-133B95849B34}"/>
    <dgm:cxn modelId="{B6BCEC6B-995F-4AC1-80AB-C0F8510845B5}" type="presOf" srcId="{146AC5E7-ED5E-4CB1-ADA1-C79881F50744}" destId="{9B9E39E9-9254-4AAA-A940-C5EE37F8A2D6}" srcOrd="1" destOrd="0" presId="urn:microsoft.com/office/officeart/2005/8/layout/vList4"/>
    <dgm:cxn modelId="{3D231453-B639-49CB-A1E3-C611CB9A73CA}" type="presOf" srcId="{68D15682-20ED-4893-855C-43737B4162FF}" destId="{B8103911-5BB1-485D-B690-CA159D018EFA}" srcOrd="0" destOrd="0" presId="urn:microsoft.com/office/officeart/2005/8/layout/vList4"/>
    <dgm:cxn modelId="{1EE5019F-9992-4411-A4DF-B4BC0BA19D3D}" type="presOf" srcId="{146AC5E7-ED5E-4CB1-ADA1-C79881F50744}" destId="{245D0F56-8D39-4080-A398-08B60C43C3AC}" srcOrd="0" destOrd="0" presId="urn:microsoft.com/office/officeart/2005/8/layout/vList4"/>
    <dgm:cxn modelId="{AAA975AE-62F8-45DA-B101-9E11836C8124}" type="presOf" srcId="{9E6752D7-499F-4E62-A3BD-0D71F04E2E03}" destId="{33230DAF-A7A0-4EE6-8273-B4AF280A7D54}" srcOrd="0" destOrd="0" presId="urn:microsoft.com/office/officeart/2005/8/layout/vList4"/>
    <dgm:cxn modelId="{75F535F3-600D-47C7-BF9E-E45D7B3842B4}" srcId="{E609BA48-869E-4170-A58E-9B4772513A20}" destId="{9E6752D7-499F-4E62-A3BD-0D71F04E2E03}" srcOrd="0" destOrd="0" parTransId="{7E007575-92B7-49F9-BB55-884CF93D1E88}" sibTransId="{42F199DE-8170-4148-A7C9-13F6F11D107F}"/>
    <dgm:cxn modelId="{282CBCF4-711A-479A-BA3B-CE597C70442C}" type="presOf" srcId="{9E6752D7-499F-4E62-A3BD-0D71F04E2E03}" destId="{D8091036-D3C9-4DA0-8DF8-01F3B9754349}" srcOrd="1" destOrd="0" presId="urn:microsoft.com/office/officeart/2005/8/layout/vList4"/>
    <dgm:cxn modelId="{970E2CFD-81A1-4933-BCA0-7E9AC700F914}" type="presOf" srcId="{E609BA48-869E-4170-A58E-9B4772513A20}" destId="{122A3D68-8523-4619-B4FC-4CCF5787BC7E}" srcOrd="0" destOrd="0" presId="urn:microsoft.com/office/officeart/2005/8/layout/vList4"/>
    <dgm:cxn modelId="{407142A0-6066-44D4-92B7-A6F6BC47614D}" type="presParOf" srcId="{122A3D68-8523-4619-B4FC-4CCF5787BC7E}" destId="{D47D7312-7975-4303-AF37-72576DE20811}" srcOrd="0" destOrd="0" presId="urn:microsoft.com/office/officeart/2005/8/layout/vList4"/>
    <dgm:cxn modelId="{A23B76C5-9846-4C21-A42E-D77F2E1A93D6}" type="presParOf" srcId="{D47D7312-7975-4303-AF37-72576DE20811}" destId="{33230DAF-A7A0-4EE6-8273-B4AF280A7D54}" srcOrd="0" destOrd="0" presId="urn:microsoft.com/office/officeart/2005/8/layout/vList4"/>
    <dgm:cxn modelId="{E57F690D-13A6-43C1-9B53-56A934882EF8}" type="presParOf" srcId="{D47D7312-7975-4303-AF37-72576DE20811}" destId="{CB7FFD60-B224-4586-881B-CFBF76688F2F}" srcOrd="1" destOrd="0" presId="urn:microsoft.com/office/officeart/2005/8/layout/vList4"/>
    <dgm:cxn modelId="{690A449C-788C-4B73-A7C7-CABDC3ED53B0}" type="presParOf" srcId="{D47D7312-7975-4303-AF37-72576DE20811}" destId="{D8091036-D3C9-4DA0-8DF8-01F3B9754349}" srcOrd="2" destOrd="0" presId="urn:microsoft.com/office/officeart/2005/8/layout/vList4"/>
    <dgm:cxn modelId="{F6637D2C-5FF3-420C-B034-041143D8FDFA}" type="presParOf" srcId="{122A3D68-8523-4619-B4FC-4CCF5787BC7E}" destId="{35C40D8A-7417-443D-9357-22A4286F4ECC}" srcOrd="1" destOrd="0" presId="urn:microsoft.com/office/officeart/2005/8/layout/vList4"/>
    <dgm:cxn modelId="{91F95681-58B5-438A-B364-70E520BA3D5B}" type="presParOf" srcId="{122A3D68-8523-4619-B4FC-4CCF5787BC7E}" destId="{0D40B871-2CCE-4296-AF75-0C9F3EB89391}" srcOrd="2" destOrd="0" presId="urn:microsoft.com/office/officeart/2005/8/layout/vList4"/>
    <dgm:cxn modelId="{E45EF167-002B-4D5F-8625-12735BE8AA70}" type="presParOf" srcId="{0D40B871-2CCE-4296-AF75-0C9F3EB89391}" destId="{245D0F56-8D39-4080-A398-08B60C43C3AC}" srcOrd="0" destOrd="0" presId="urn:microsoft.com/office/officeart/2005/8/layout/vList4"/>
    <dgm:cxn modelId="{54993C87-2B76-4EB6-B48C-4CFB2E66D8FF}" type="presParOf" srcId="{0D40B871-2CCE-4296-AF75-0C9F3EB89391}" destId="{5ED33105-8C4C-4B62-8226-6943D649F504}" srcOrd="1" destOrd="0" presId="urn:microsoft.com/office/officeart/2005/8/layout/vList4"/>
    <dgm:cxn modelId="{06563062-F504-463A-A15B-262E240549A0}" type="presParOf" srcId="{0D40B871-2CCE-4296-AF75-0C9F3EB89391}" destId="{9B9E39E9-9254-4AAA-A940-C5EE37F8A2D6}" srcOrd="2" destOrd="0" presId="urn:microsoft.com/office/officeart/2005/8/layout/vList4"/>
    <dgm:cxn modelId="{22859B10-4456-4B24-8419-72C7CE322AAB}" type="presParOf" srcId="{122A3D68-8523-4619-B4FC-4CCF5787BC7E}" destId="{EDC0276C-CF90-46AD-AEBA-BE36CF3142A4}" srcOrd="3" destOrd="0" presId="urn:microsoft.com/office/officeart/2005/8/layout/vList4"/>
    <dgm:cxn modelId="{CBC2B263-224E-465C-99FA-ED1CD1E32B8C}" type="presParOf" srcId="{122A3D68-8523-4619-B4FC-4CCF5787BC7E}" destId="{BCF2192E-CDA4-41C2-8388-CDB1D4235579}" srcOrd="4" destOrd="0" presId="urn:microsoft.com/office/officeart/2005/8/layout/vList4"/>
    <dgm:cxn modelId="{A9462B04-1F29-47FC-A640-E9A0A41F8835}" type="presParOf" srcId="{BCF2192E-CDA4-41C2-8388-CDB1D4235579}" destId="{B8103911-5BB1-485D-B690-CA159D018EFA}" srcOrd="0" destOrd="0" presId="urn:microsoft.com/office/officeart/2005/8/layout/vList4"/>
    <dgm:cxn modelId="{0CD15E86-66B0-4C18-824A-8731FFB3DC91}" type="presParOf" srcId="{BCF2192E-CDA4-41C2-8388-CDB1D4235579}" destId="{DDFBDDEE-8A55-4354-87D0-6E253A6834EF}" srcOrd="1" destOrd="0" presId="urn:microsoft.com/office/officeart/2005/8/layout/vList4"/>
    <dgm:cxn modelId="{BD3069E7-BEC1-4ADA-A767-4A7D6190648F}" type="presParOf" srcId="{BCF2192E-CDA4-41C2-8388-CDB1D4235579}" destId="{62DC5C8D-0536-4211-A9F3-8C3731976B2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30DAF-A7A0-4EE6-8273-B4AF280A7D54}">
      <dsp:nvSpPr>
        <dsp:cNvPr id="0" name=""/>
        <dsp:cNvSpPr/>
      </dsp:nvSpPr>
      <dsp:spPr>
        <a:xfrm>
          <a:off x="0" y="0"/>
          <a:ext cx="2694190" cy="924874"/>
        </a:xfrm>
        <a:prstGeom prst="rect">
          <a:avLst/>
        </a:prstGeom>
        <a:solidFill>
          <a:srgbClr val="000081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GUI CONSTRUCTION</a:t>
          </a:r>
          <a:endParaRPr lang="en-US" sz="1600" kern="1200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sp:txBody>
      <dsp:txXfrm>
        <a:off x="631325" y="0"/>
        <a:ext cx="2062864" cy="924874"/>
      </dsp:txXfrm>
    </dsp:sp>
    <dsp:sp modelId="{CB7FFD60-B224-4586-881B-CFBF76688F2F}">
      <dsp:nvSpPr>
        <dsp:cNvPr id="0" name=""/>
        <dsp:cNvSpPr/>
      </dsp:nvSpPr>
      <dsp:spPr>
        <a:xfrm>
          <a:off x="339046" y="92487"/>
          <a:ext cx="45720" cy="739899"/>
        </a:xfrm>
        <a:prstGeom prst="rect">
          <a:avLst/>
        </a:prstGeom>
        <a:solidFill>
          <a:srgbClr val="000081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D0F56-8D39-4080-A398-08B60C43C3AC}">
      <dsp:nvSpPr>
        <dsp:cNvPr id="0" name=""/>
        <dsp:cNvSpPr/>
      </dsp:nvSpPr>
      <dsp:spPr>
        <a:xfrm>
          <a:off x="0" y="1017362"/>
          <a:ext cx="2694190" cy="924874"/>
        </a:xfrm>
        <a:prstGeom prst="rect">
          <a:avLst/>
        </a:prstGeom>
        <a:solidFill>
          <a:srgbClr val="FFC1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MODEL BUILDING</a:t>
          </a:r>
        </a:p>
      </dsp:txBody>
      <dsp:txXfrm>
        <a:off x="631325" y="1017362"/>
        <a:ext cx="2062864" cy="924874"/>
      </dsp:txXfrm>
    </dsp:sp>
    <dsp:sp modelId="{5ED33105-8C4C-4B62-8226-6943D649F504}">
      <dsp:nvSpPr>
        <dsp:cNvPr id="0" name=""/>
        <dsp:cNvSpPr/>
      </dsp:nvSpPr>
      <dsp:spPr>
        <a:xfrm>
          <a:off x="339046" y="1109849"/>
          <a:ext cx="45720" cy="739899"/>
        </a:xfrm>
        <a:prstGeom prst="roundRect">
          <a:avLst>
            <a:gd name="adj" fmla="val 10000"/>
          </a:avLst>
        </a:prstGeom>
        <a:solidFill>
          <a:srgbClr val="FFC1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3911-5BB1-485D-B690-CA159D018EFA}">
      <dsp:nvSpPr>
        <dsp:cNvPr id="0" name=""/>
        <dsp:cNvSpPr/>
      </dsp:nvSpPr>
      <dsp:spPr>
        <a:xfrm>
          <a:off x="0" y="2034724"/>
          <a:ext cx="2694190" cy="924874"/>
        </a:xfrm>
        <a:prstGeom prst="rect">
          <a:avLst/>
        </a:prstGeom>
        <a:solidFill>
          <a:srgbClr val="00D4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SOLVERS</a:t>
          </a:r>
          <a:endParaRPr lang="en-US" sz="1600" kern="120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sp:txBody>
      <dsp:txXfrm>
        <a:off x="631325" y="2034724"/>
        <a:ext cx="2062864" cy="924874"/>
      </dsp:txXfrm>
    </dsp:sp>
    <dsp:sp modelId="{DDFBDDEE-8A55-4354-87D0-6E253A6834EF}">
      <dsp:nvSpPr>
        <dsp:cNvPr id="0" name=""/>
        <dsp:cNvSpPr/>
      </dsp:nvSpPr>
      <dsp:spPr>
        <a:xfrm>
          <a:off x="339046" y="2127211"/>
          <a:ext cx="45720" cy="739899"/>
        </a:xfrm>
        <a:prstGeom prst="roundRect">
          <a:avLst>
            <a:gd name="adj" fmla="val 10000"/>
          </a:avLst>
        </a:prstGeom>
        <a:solidFill>
          <a:srgbClr val="00D4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2" Type="http://schemas.openxmlformats.org/officeDocument/2006/relationships/hyperlink" Target="https://aimmsopt.sharepoint.com/MarCom/Shared%20Documents/Forms/AllItems.aspx?id=/MarCom/Shared%20Documents/New%20Brand%20Materials/New%20image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MultiSolve</a:t>
            </a:r>
            <a:r>
              <a:rPr lang="en-US" dirty="0"/>
              <a:t> slides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AIMMS User Support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937DB-D405-E31B-9A19-EF2DD8F8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1" y="14005"/>
            <a:ext cx="10729383" cy="467920"/>
          </a:xfrm>
        </p:spPr>
        <p:txBody>
          <a:bodyPr/>
          <a:lstStyle/>
          <a:p>
            <a:r>
              <a:rPr lang="en-US" dirty="0"/>
              <a:t>Multiple variations, multiple steps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D5083-8B91-624E-B0F9-32ED66EE8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84" y="599089"/>
            <a:ext cx="11498320" cy="5906813"/>
          </a:xfrm>
        </p:spPr>
        <p:txBody>
          <a:bodyPr/>
          <a:lstStyle/>
          <a:p>
            <a:r>
              <a:rPr lang="en-US" dirty="0"/>
              <a:t>             There is a sequential dependency between the various steps:</a:t>
            </a:r>
          </a:p>
          <a:p>
            <a:r>
              <a:rPr lang="en-US" dirty="0"/>
              <a:t>                                       </a:t>
            </a:r>
            <a:r>
              <a:rPr lang="en-US" dirty="0" err="1"/>
              <a:t>OnRetrieveSolution</a:t>
            </a:r>
            <a:r>
              <a:rPr lang="en-US" dirty="0"/>
              <a:t> returns nonzero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OnProvide</a:t>
            </a:r>
            <a:r>
              <a:rPr lang="en-US" dirty="0"/>
              <a:t>-</a:t>
            </a:r>
          </a:p>
          <a:p>
            <a:r>
              <a:rPr lang="en-US" dirty="0"/>
              <a:t>  GMP</a:t>
            </a:r>
          </a:p>
          <a:p>
            <a:r>
              <a:rPr lang="en-US" dirty="0"/>
              <a:t>  returns</a:t>
            </a:r>
          </a:p>
          <a:p>
            <a:r>
              <a:rPr lang="en-US" dirty="0"/>
              <a:t>  nonzero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 But there is no sequential dependency between two data instances (variations).</a:t>
            </a:r>
            <a:endParaRPr lang="en-NL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447166-8DE1-7CF5-45EA-2FFCDFA9F7E7}"/>
              </a:ext>
            </a:extLst>
          </p:cNvPr>
          <p:cNvCxnSpPr>
            <a:cxnSpLocks/>
          </p:cNvCxnSpPr>
          <p:nvPr/>
        </p:nvCxnSpPr>
        <p:spPr>
          <a:xfrm flipV="1">
            <a:off x="8213834" y="3458328"/>
            <a:ext cx="42041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7563C-A5C0-59D6-0979-54D155152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95BDD8-233F-A5AA-752A-F951306660BC}"/>
              </a:ext>
            </a:extLst>
          </p:cNvPr>
          <p:cNvSpPr/>
          <p:nvPr/>
        </p:nvSpPr>
        <p:spPr>
          <a:xfrm>
            <a:off x="2004848" y="2533206"/>
            <a:ext cx="1789386" cy="425669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 2, step 1</a:t>
            </a:r>
            <a:endParaRPr lang="en-NL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4A5858-8E49-5F27-3AA3-0D8C0C4D7A4B}"/>
              </a:ext>
            </a:extLst>
          </p:cNvPr>
          <p:cNvSpPr/>
          <p:nvPr/>
        </p:nvSpPr>
        <p:spPr>
          <a:xfrm>
            <a:off x="4214648" y="2533206"/>
            <a:ext cx="1789386" cy="425669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 2, step 2</a:t>
            </a:r>
            <a:endParaRPr lang="en-NL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873F1A-74B9-B808-1D4D-2AA775903BF8}"/>
              </a:ext>
            </a:extLst>
          </p:cNvPr>
          <p:cNvSpPr/>
          <p:nvPr/>
        </p:nvSpPr>
        <p:spPr>
          <a:xfrm>
            <a:off x="6424448" y="2533206"/>
            <a:ext cx="1789386" cy="425669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 2, step 3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DF84FDB-82D6-1941-1E0D-538AB958A467}"/>
              </a:ext>
            </a:extLst>
          </p:cNvPr>
          <p:cNvCxnSpPr>
            <a:stCxn id="5" idx="3"/>
          </p:cNvCxnSpPr>
          <p:nvPr/>
        </p:nvCxnSpPr>
        <p:spPr>
          <a:xfrm flipV="1">
            <a:off x="3794234" y="2746040"/>
            <a:ext cx="42041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A00121-C4AB-70C8-B7A0-FE708C8CBFA9}"/>
              </a:ext>
            </a:extLst>
          </p:cNvPr>
          <p:cNvCxnSpPr>
            <a:cxnSpLocks/>
          </p:cNvCxnSpPr>
          <p:nvPr/>
        </p:nvCxnSpPr>
        <p:spPr>
          <a:xfrm flipV="1">
            <a:off x="6004034" y="2746039"/>
            <a:ext cx="42041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D3B462-D53D-5CCD-4EFD-574C6BBA26D0}"/>
              </a:ext>
            </a:extLst>
          </p:cNvPr>
          <p:cNvCxnSpPr>
            <a:cxnSpLocks/>
          </p:cNvCxnSpPr>
          <p:nvPr/>
        </p:nvCxnSpPr>
        <p:spPr>
          <a:xfrm flipV="1">
            <a:off x="8213834" y="2756551"/>
            <a:ext cx="42041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BDD313-CAA1-471D-579A-938B620C7B00}"/>
              </a:ext>
            </a:extLst>
          </p:cNvPr>
          <p:cNvSpPr/>
          <p:nvPr/>
        </p:nvSpPr>
        <p:spPr>
          <a:xfrm>
            <a:off x="2004848" y="1831428"/>
            <a:ext cx="1789386" cy="425669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 1, step 1</a:t>
            </a:r>
            <a:endParaRPr lang="en-NL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A0D75D-FCEF-90E6-8451-1BCCD0D04186}"/>
              </a:ext>
            </a:extLst>
          </p:cNvPr>
          <p:cNvSpPr/>
          <p:nvPr/>
        </p:nvSpPr>
        <p:spPr>
          <a:xfrm>
            <a:off x="4214648" y="1831428"/>
            <a:ext cx="1789386" cy="425669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 1, step 2</a:t>
            </a:r>
            <a:endParaRPr lang="en-NL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5D1D7FD-F43A-5AE7-133A-8BB3B099A547}"/>
              </a:ext>
            </a:extLst>
          </p:cNvPr>
          <p:cNvSpPr/>
          <p:nvPr/>
        </p:nvSpPr>
        <p:spPr>
          <a:xfrm>
            <a:off x="6424448" y="1831428"/>
            <a:ext cx="1789386" cy="425669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 1, step 3</a:t>
            </a:r>
            <a:endParaRPr lang="en-NL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D28D09-F54F-585C-CEB1-EEF0876D23C1}"/>
              </a:ext>
            </a:extLst>
          </p:cNvPr>
          <p:cNvCxnSpPr>
            <a:stCxn id="18" idx="3"/>
          </p:cNvCxnSpPr>
          <p:nvPr/>
        </p:nvCxnSpPr>
        <p:spPr>
          <a:xfrm flipV="1">
            <a:off x="3794234" y="2044262"/>
            <a:ext cx="42041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D6DDD3D-286F-03D8-2A54-FBB5102A2F6D}"/>
              </a:ext>
            </a:extLst>
          </p:cNvPr>
          <p:cNvCxnSpPr>
            <a:cxnSpLocks/>
          </p:cNvCxnSpPr>
          <p:nvPr/>
        </p:nvCxnSpPr>
        <p:spPr>
          <a:xfrm flipV="1">
            <a:off x="6004034" y="2044261"/>
            <a:ext cx="42041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183774-B246-91BA-A666-CD8E25A4325F}"/>
              </a:ext>
            </a:extLst>
          </p:cNvPr>
          <p:cNvCxnSpPr>
            <a:cxnSpLocks/>
          </p:cNvCxnSpPr>
          <p:nvPr/>
        </p:nvCxnSpPr>
        <p:spPr>
          <a:xfrm flipV="1">
            <a:off x="8213834" y="2054773"/>
            <a:ext cx="42041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BD5805B-8F14-A3F8-A5DC-E35EBA56A5FD}"/>
              </a:ext>
            </a:extLst>
          </p:cNvPr>
          <p:cNvSpPr/>
          <p:nvPr/>
        </p:nvSpPr>
        <p:spPr>
          <a:xfrm>
            <a:off x="2004848" y="3234983"/>
            <a:ext cx="1789386" cy="425669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 3, step 1</a:t>
            </a:r>
            <a:endParaRPr lang="en-NL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DB887D3-F126-C138-74F5-A1E6F3BC4E31}"/>
              </a:ext>
            </a:extLst>
          </p:cNvPr>
          <p:cNvSpPr/>
          <p:nvPr/>
        </p:nvSpPr>
        <p:spPr>
          <a:xfrm>
            <a:off x="4214648" y="3234983"/>
            <a:ext cx="1789386" cy="425669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 3, step 2</a:t>
            </a:r>
            <a:endParaRPr lang="en-NL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CEE8DD5-6876-3729-F510-EC54F133C357}"/>
              </a:ext>
            </a:extLst>
          </p:cNvPr>
          <p:cNvSpPr/>
          <p:nvPr/>
        </p:nvSpPr>
        <p:spPr>
          <a:xfrm>
            <a:off x="6424448" y="3234983"/>
            <a:ext cx="1789386" cy="425669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 3, step 3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8A9386-6FFF-A206-ED38-61D47920CD60}"/>
              </a:ext>
            </a:extLst>
          </p:cNvPr>
          <p:cNvCxnSpPr>
            <a:stCxn id="25" idx="3"/>
          </p:cNvCxnSpPr>
          <p:nvPr/>
        </p:nvCxnSpPr>
        <p:spPr>
          <a:xfrm flipV="1">
            <a:off x="3794234" y="3447817"/>
            <a:ext cx="42041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DCAB79F-B794-C77E-3FA1-2057AD5827C6}"/>
              </a:ext>
            </a:extLst>
          </p:cNvPr>
          <p:cNvCxnSpPr>
            <a:cxnSpLocks/>
          </p:cNvCxnSpPr>
          <p:nvPr/>
        </p:nvCxnSpPr>
        <p:spPr>
          <a:xfrm flipV="1">
            <a:off x="6004034" y="3447816"/>
            <a:ext cx="420414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A9B5EB-9AD4-969F-EA23-CA137523DF7F}"/>
              </a:ext>
            </a:extLst>
          </p:cNvPr>
          <p:cNvCxnSpPr>
            <a:cxnSpLocks/>
          </p:cNvCxnSpPr>
          <p:nvPr/>
        </p:nvCxnSpPr>
        <p:spPr>
          <a:xfrm>
            <a:off x="2511972" y="1555531"/>
            <a:ext cx="45194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C3F979-F165-84A3-2714-C081B7BE3F9B}"/>
              </a:ext>
            </a:extLst>
          </p:cNvPr>
          <p:cNvCxnSpPr>
            <a:cxnSpLocks/>
          </p:cNvCxnSpPr>
          <p:nvPr/>
        </p:nvCxnSpPr>
        <p:spPr>
          <a:xfrm>
            <a:off x="1839310" y="2257097"/>
            <a:ext cx="0" cy="1284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0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75757"/>
                </a:solidFill>
              </a:rPr>
              <a:t>Font is Arial</a:t>
            </a:r>
          </a:p>
          <a:p>
            <a:r>
              <a:rPr lang="en-US" dirty="0"/>
              <a:t>Size is 18</a:t>
            </a:r>
          </a:p>
          <a:p>
            <a:r>
              <a:rPr lang="en-US" dirty="0"/>
              <a:t>Item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80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on Initial Letter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575757"/>
                </a:solidFill>
              </a:rPr>
              <a:t>Next item is bold</a:t>
            </a:r>
          </a:p>
          <a:p>
            <a:r>
              <a:rPr lang="en-US" dirty="0"/>
              <a:t>Capital on the first initial</a:t>
            </a:r>
          </a:p>
          <a:p>
            <a:r>
              <a:rPr lang="en-US" dirty="0"/>
              <a:t>Item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21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More than 3 Types of Font per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text is Arial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Code reference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as what AIMMS editor uses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be discussed – Editor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3969" y="3214892"/>
            <a:ext cx="7816362" cy="2250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axll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ReadTable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IdentifierReference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  </a:t>
            </a:r>
            <a:r>
              <a:rPr lang="en-US" dirty="0" err="1">
                <a:solidFill>
                  <a:srgbClr val="008B8B"/>
                </a:solidFill>
                <a:latin typeface="Courier New" panose="02070309020205020404" pitchFamily="49" charset="0"/>
              </a:rPr>
              <a:t>UnitTransCost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RowHeaderRange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: 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"A31:A36"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ColumnHeaderRange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: 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"B30:AE30"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: 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"B31:AE36"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8B8B"/>
                </a:solidFill>
                <a:latin typeface="Courier New" panose="02070309020205020404" pitchFamily="49" charset="0"/>
              </a:rPr>
              <a:t>ModeForUnknownElements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  1);</a:t>
            </a:r>
            <a:endParaRPr lang="en-US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0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AIMMS Color Palette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AIMMS Dark Green is primary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93" y="1295566"/>
            <a:ext cx="6475784" cy="49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46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“AIMMS Color” is selected from top left</a:t>
            </a:r>
          </a:p>
          <a:p>
            <a:r>
              <a:rPr lang="en-US" dirty="0"/>
              <a:t>Then the colors are available to choose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163" y="1744378"/>
            <a:ext cx="3350391" cy="45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9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Blocks and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gradient in shape fill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272866" y="2117730"/>
            <a:ext cx="3121406" cy="3469255"/>
            <a:chOff x="2401570" y="1898273"/>
            <a:chExt cx="3743198" cy="3839654"/>
          </a:xfrm>
          <a:solidFill>
            <a:srgbClr val="009B00"/>
          </a:solidFill>
        </p:grpSpPr>
        <p:sp>
          <p:nvSpPr>
            <p:cNvPr id="29" name="Rectangle 24"/>
            <p:cNvSpPr>
              <a:spLocks noChangeAspect="1" noChangeArrowheads="1"/>
            </p:cNvSpPr>
            <p:nvPr/>
          </p:nvSpPr>
          <p:spPr bwMode="auto">
            <a:xfrm>
              <a:off x="2401570" y="1898273"/>
              <a:ext cx="3743198" cy="3839654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rgbClr val="E8E8FA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b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437328758"/>
                </p:ext>
              </p:extLst>
            </p:nvPr>
          </p:nvGraphicFramePr>
          <p:xfrm>
            <a:off x="2639568" y="2185416"/>
            <a:ext cx="3230880" cy="32755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grpSp>
        <p:nvGrpSpPr>
          <p:cNvPr id="31" name="Group 30"/>
          <p:cNvGrpSpPr/>
          <p:nvPr/>
        </p:nvGrpSpPr>
        <p:grpSpPr>
          <a:xfrm>
            <a:off x="7897446" y="2377173"/>
            <a:ext cx="1755394" cy="868949"/>
            <a:chOff x="0" y="0"/>
            <a:chExt cx="3230880" cy="1023619"/>
          </a:xfrm>
        </p:grpSpPr>
        <p:sp>
          <p:nvSpPr>
            <p:cNvPr id="32" name="Rounded Rectangle 6"/>
            <p:cNvSpPr/>
            <p:nvPr/>
          </p:nvSpPr>
          <p:spPr>
            <a:xfrm>
              <a:off x="0" y="0"/>
              <a:ext cx="3230880" cy="1023619"/>
            </a:xfrm>
            <a:prstGeom prst="roundRect">
              <a:avLst>
                <a:gd name="adj" fmla="val 10000"/>
              </a:avLst>
            </a:prstGeom>
            <a:solidFill>
              <a:srgbClr val="000081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3" name="Rounded Rectangle 4"/>
            <p:cNvSpPr txBox="1"/>
            <p:nvPr/>
          </p:nvSpPr>
          <p:spPr>
            <a:xfrm>
              <a:off x="200914" y="0"/>
              <a:ext cx="3029966" cy="10236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WebUI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white"/>
                  </a:solidFill>
                  <a:latin typeface="+mj-lt"/>
                  <a:cs typeface="Arial" panose="020B0604020202020204" pitchFamily="34" charset="0"/>
                </a:rPr>
                <a:t>WinUI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97447" y="3422589"/>
            <a:ext cx="1755395" cy="859535"/>
            <a:chOff x="0" y="1017362"/>
            <a:chExt cx="2694192" cy="924874"/>
          </a:xfrm>
        </p:grpSpPr>
        <p:sp>
          <p:nvSpPr>
            <p:cNvPr id="35" name="Rounded Rectangle 11"/>
            <p:cNvSpPr/>
            <p:nvPr/>
          </p:nvSpPr>
          <p:spPr>
            <a:xfrm>
              <a:off x="0" y="1017362"/>
              <a:ext cx="2694190" cy="924874"/>
            </a:xfrm>
            <a:prstGeom prst="roundRect">
              <a:avLst>
                <a:gd name="adj" fmla="val 10000"/>
              </a:avLst>
            </a:prstGeom>
            <a:solidFill>
              <a:srgbClr val="FFC100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</p:sp>
        <p:sp>
          <p:nvSpPr>
            <p:cNvPr id="36" name="Rounded Rectangle 4"/>
            <p:cNvSpPr txBox="1"/>
            <p:nvPr/>
          </p:nvSpPr>
          <p:spPr>
            <a:xfrm>
              <a:off x="167541" y="1017362"/>
              <a:ext cx="2526651" cy="9248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Model Explorer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Drag and Drop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Wizards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Inline Help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</a:endParaRPr>
            </a:p>
          </p:txBody>
        </p:sp>
      </p:grpSp>
      <p:sp>
        <p:nvSpPr>
          <p:cNvPr id="37" name="Rounded Rectangle 14"/>
          <p:cNvSpPr/>
          <p:nvPr/>
        </p:nvSpPr>
        <p:spPr>
          <a:xfrm>
            <a:off x="7887736" y="4458591"/>
            <a:ext cx="1765105" cy="859535"/>
          </a:xfrm>
          <a:prstGeom prst="roundRect">
            <a:avLst>
              <a:gd name="adj" fmla="val 10000"/>
            </a:avLst>
          </a:prstGeom>
          <a:solidFill>
            <a:srgbClr val="00D400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</p:sp>
      <p:sp>
        <p:nvSpPr>
          <p:cNvPr id="38" name="Text Box 54"/>
          <p:cNvSpPr txBox="1">
            <a:spLocks noChangeArrowheads="1"/>
          </p:cNvSpPr>
          <p:nvPr/>
        </p:nvSpPr>
        <p:spPr bwMode="auto">
          <a:xfrm>
            <a:off x="8463915" y="4619414"/>
            <a:ext cx="756047" cy="63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indent="-571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CPO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SNOPT 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MINOS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KNITRO</a:t>
            </a: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9037496" y="4619412"/>
            <a:ext cx="7560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indent="-571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MOSEK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BARON 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PATH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AOA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endParaRPr lang="en-US" altLang="en-US" sz="9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0" name="Text Box 53"/>
          <p:cNvSpPr txBox="1">
            <a:spLocks noChangeArrowheads="1"/>
          </p:cNvSpPr>
          <p:nvPr/>
        </p:nvSpPr>
        <p:spPr bwMode="auto">
          <a:xfrm>
            <a:off x="7877319" y="4618919"/>
            <a:ext cx="892969" cy="63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indent="-571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CPLEX 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CONOPT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CBC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IPOPT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2152650" y="2830136"/>
            <a:ext cx="1265658" cy="614601"/>
          </a:xfrm>
          <a:prstGeom prst="snip1Rect">
            <a:avLst/>
          </a:prstGeom>
          <a:solidFill>
            <a:srgbClr val="000081"/>
          </a:solidFill>
          <a:ln w="19050">
            <a:solidFill>
              <a:srgbClr val="1F497D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External DLLs</a:t>
            </a:r>
          </a:p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SDK</a:t>
            </a:r>
            <a:endParaRPr lang="en-US" sz="1200" kern="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2152650" y="3545057"/>
            <a:ext cx="1265658" cy="614601"/>
          </a:xfrm>
          <a:prstGeom prst="snip1Rect">
            <a:avLst/>
          </a:prstGeom>
          <a:solidFill>
            <a:srgbClr val="000081"/>
          </a:solidFill>
          <a:ln w="19050">
            <a:solidFill>
              <a:srgbClr val="1F497D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ODBC</a:t>
            </a:r>
          </a:p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2169608" y="4259350"/>
            <a:ext cx="1265658" cy="614601"/>
          </a:xfrm>
          <a:prstGeom prst="snip1Rect">
            <a:avLst/>
          </a:prstGeom>
          <a:solidFill>
            <a:srgbClr val="000081"/>
          </a:solidFill>
          <a:ln w="19050">
            <a:solidFill>
              <a:srgbClr val="1F497D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Excel</a:t>
            </a:r>
          </a:p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CSV</a:t>
            </a:r>
          </a:p>
        </p:txBody>
      </p:sp>
      <p:cxnSp>
        <p:nvCxnSpPr>
          <p:cNvPr id="44" name="Straight Arrow Connector 43"/>
          <p:cNvCxnSpPr>
            <a:stCxn id="41" idx="0"/>
            <a:endCxn id="29" idx="1"/>
          </p:cNvCxnSpPr>
          <p:nvPr/>
        </p:nvCxnSpPr>
        <p:spPr>
          <a:xfrm>
            <a:off x="3418308" y="3137437"/>
            <a:ext cx="854558" cy="714921"/>
          </a:xfrm>
          <a:prstGeom prst="straightConnector1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>
            <a:stCxn id="42" idx="0"/>
            <a:endCxn id="29" idx="1"/>
          </p:cNvCxnSpPr>
          <p:nvPr/>
        </p:nvCxnSpPr>
        <p:spPr>
          <a:xfrm>
            <a:off x="3418308" y="3852357"/>
            <a:ext cx="854558" cy="0"/>
          </a:xfrm>
          <a:prstGeom prst="straightConnector1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>
            <a:stCxn id="43" idx="0"/>
            <a:endCxn id="29" idx="1"/>
          </p:cNvCxnSpPr>
          <p:nvPr/>
        </p:nvCxnSpPr>
        <p:spPr>
          <a:xfrm flipV="1">
            <a:off x="3435266" y="3852358"/>
            <a:ext cx="837600" cy="714293"/>
          </a:xfrm>
          <a:prstGeom prst="straightConnector1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Left Brace 46"/>
          <p:cNvSpPr/>
          <p:nvPr/>
        </p:nvSpPr>
        <p:spPr>
          <a:xfrm>
            <a:off x="7394272" y="2377173"/>
            <a:ext cx="503174" cy="868949"/>
          </a:xfrm>
          <a:prstGeom prst="leftBrace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7394090" y="3422589"/>
            <a:ext cx="503174" cy="868949"/>
          </a:xfrm>
          <a:prstGeom prst="leftBrace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Left Brace 48"/>
          <p:cNvSpPr/>
          <p:nvPr/>
        </p:nvSpPr>
        <p:spPr>
          <a:xfrm>
            <a:off x="7389543" y="4458591"/>
            <a:ext cx="503174" cy="868949"/>
          </a:xfrm>
          <a:prstGeom prst="leftBrace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0" name="Content Placeholder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35" y="1169807"/>
            <a:ext cx="1699980" cy="8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29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Imagery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https://aimmsopt.sharepoint.com/MarCom/Shared%20Documents/Forms/AllItems.aspx?id=%2FMarCom%2FShared%20Documents%2FNew%20Brand%20Materials%2FNew%20images</a:t>
            </a:r>
            <a:endParaRPr lang="en-US" dirty="0"/>
          </a:p>
          <a:p>
            <a:r>
              <a:rPr lang="en-US" dirty="0"/>
              <a:t> </a:t>
            </a:r>
            <a:r>
              <a:rPr lang="en-US" u="sng" dirty="0">
                <a:hlinkClick r:id="rId3"/>
              </a:rPr>
              <a:t>https://pixabay.com/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18007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178</TotalTime>
  <Words>303</Words>
  <Application>Microsoft Office PowerPoint</Application>
  <PresentationFormat>Widescreen</PresentationFormat>
  <Paragraphs>85</Paragraphs>
  <Slides>9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Verdana</vt:lpstr>
      <vt:lpstr>AIMMS_POTX - New</vt:lpstr>
      <vt:lpstr>MultiSolve slides</vt:lpstr>
      <vt:lpstr>Multiple variations, multiple steps</vt:lpstr>
      <vt:lpstr>Agenda Slide</vt:lpstr>
      <vt:lpstr>Capital on Initial Letter</vt:lpstr>
      <vt:lpstr>No More than 3 Types of Font per Page</vt:lpstr>
      <vt:lpstr>AIMMS Color Palette</vt:lpstr>
      <vt:lpstr>Colors</vt:lpstr>
      <vt:lpstr>Color Blocks and Shapes</vt:lpstr>
      <vt:lpstr>Available Imagery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35</cp:revision>
  <cp:lastPrinted>2014-10-29T12:05:37Z</cp:lastPrinted>
  <dcterms:created xsi:type="dcterms:W3CDTF">2016-03-02T01:18:28Z</dcterms:created>
  <dcterms:modified xsi:type="dcterms:W3CDTF">2022-06-20T08:58:17Z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