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892D4-4F09-83FB-549B-0BA569A62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7F3EC-960E-0A46-B62E-D761B125A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76A19-8DDC-8569-8C8B-9EF0C5CEB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6746-8A61-41AA-94D9-AB80B57EEF87}" type="datetimeFigureOut">
              <a:rPr lang="LID4096" smtClean="0"/>
              <a:t>08/12/2025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8A58E-8BA7-23B1-CE20-19F188DEC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10810-1C05-B34D-1B20-21DFB836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358C-AD06-4EAA-8039-3013E4BF50A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9410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9EA9-D4AA-126B-47AC-BA02709B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2C365-8895-742C-E796-FF664DFAB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57FF8-D455-1ACC-C7F3-CFDC9AA6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6746-8A61-41AA-94D9-AB80B57EEF87}" type="datetimeFigureOut">
              <a:rPr lang="LID4096" smtClean="0"/>
              <a:t>08/12/2025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01F8C-DEE4-C6C3-A4F3-7EE3D6E0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CF8D8-E91A-7DEA-D47A-69B12626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358C-AD06-4EAA-8039-3013E4BF50A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725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1A73C-C2CF-EE68-F388-27B89282A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D12F1-07F1-A976-BA2C-16A6B39CB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2E0E4-1F0A-294B-EA4D-80504058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6746-8A61-41AA-94D9-AB80B57EEF87}" type="datetimeFigureOut">
              <a:rPr lang="LID4096" smtClean="0"/>
              <a:t>08/12/2025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A5F7C-6E92-9367-F684-F3D627C5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77E31-E5CD-8AED-5B1B-A3658088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358C-AD06-4EAA-8039-3013E4BF50A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883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774C-825D-694F-225B-3C22E7B2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A36BE-118D-B30B-47FF-C3662CAFD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0CD03-8A5E-7501-ADD8-D0E98E65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6746-8A61-41AA-94D9-AB80B57EEF87}" type="datetimeFigureOut">
              <a:rPr lang="LID4096" smtClean="0"/>
              <a:t>08/12/2025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F54ED-5148-D030-40E1-FB1411C0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C8CA3-253E-4ED2-B725-6D54D1F2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358C-AD06-4EAA-8039-3013E4BF50A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513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2A78-78D8-FEF9-6C84-F6FB263D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36D1A-2825-E38A-EE49-F6F1F6CED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7B68-4351-9634-E832-3849EAA6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6746-8A61-41AA-94D9-AB80B57EEF87}" type="datetimeFigureOut">
              <a:rPr lang="LID4096" smtClean="0"/>
              <a:t>08/12/2025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A4839-2D76-49AC-DA14-5D64FC8C1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FF7C7-C6C0-1C7F-1F28-447776BB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358C-AD06-4EAA-8039-3013E4BF50A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3322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04E6-89A0-041B-9B30-814072C7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08AF9-2A7D-5407-1F12-55B9101A9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073A3-E6EA-7C48-8DF0-BF6250460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C05C2-A4F8-C296-47A5-4660FCD6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6746-8A61-41AA-94D9-AB80B57EEF87}" type="datetimeFigureOut">
              <a:rPr lang="LID4096" smtClean="0"/>
              <a:t>08/12/2025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0BA01-E026-EC92-3167-DF94AD5F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E8C63-46B1-62DE-60A3-FD601D45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358C-AD06-4EAA-8039-3013E4BF50A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131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A4A81-5A2B-823A-48B4-D29E9E180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04BDC-93F7-9CED-D3C2-2EBF5B33A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0C11B-6AB3-61EB-84D7-6FF38240B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EEFEC-D751-E5A1-5ED7-764FDF7BD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420D09-6EF6-9B5F-886F-B8210C5CE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9E85E-9D4F-0ADC-E5F4-7121BD08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6746-8A61-41AA-94D9-AB80B57EEF87}" type="datetimeFigureOut">
              <a:rPr lang="LID4096" smtClean="0"/>
              <a:t>08/12/2025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825877-3A26-2AF6-FB33-CC484955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D2925-1D6C-12B1-CE3D-FEC223EF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358C-AD06-4EAA-8039-3013E4BF50A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476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77FE3-BEFD-83F5-9E13-C73718B7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58AD72-2578-B504-31DF-28412EAA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6746-8A61-41AA-94D9-AB80B57EEF87}" type="datetimeFigureOut">
              <a:rPr lang="LID4096" smtClean="0"/>
              <a:t>08/12/2025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30448-B3F5-D35E-1B52-887F52C1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F94DB-82DB-A5DB-C761-4214D4BE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358C-AD06-4EAA-8039-3013E4BF50A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3382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F63A08-51B6-8A2B-42DD-3F6B73C7C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6746-8A61-41AA-94D9-AB80B57EEF87}" type="datetimeFigureOut">
              <a:rPr lang="LID4096" smtClean="0"/>
              <a:t>08/12/2025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BEB65-19FE-12A0-83CB-5C7C30BF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608BC-59EA-E682-6BFE-278DECF7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358C-AD06-4EAA-8039-3013E4BF50A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2526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DD85-1BE3-47E8-7035-550140F2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529A4-CE32-0314-66AB-7296EB8A4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12D1F-EE28-37AC-D76D-5A584E384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C44F5-E108-B9C0-C750-C5CC1DB60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6746-8A61-41AA-94D9-AB80B57EEF87}" type="datetimeFigureOut">
              <a:rPr lang="LID4096" smtClean="0"/>
              <a:t>08/12/2025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3FA3C-E9BA-3E4A-8E79-6E8784E9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A9969-3D77-A45E-C74C-AF8D374E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358C-AD06-4EAA-8039-3013E4BF50A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32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FFC6-420E-9DFB-4777-6DEC29E6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00205C-8780-5913-AD8C-A665D180E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03661-349C-C734-04F6-8C777164E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5BE36-F673-1DA2-89C1-C86BD2D5B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6746-8A61-41AA-94D9-AB80B57EEF87}" type="datetimeFigureOut">
              <a:rPr lang="LID4096" smtClean="0"/>
              <a:t>08/12/2025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998B4-39C0-9482-6D6F-0D29D5AE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CD494-FB61-BAF1-EDC8-98036A49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358C-AD06-4EAA-8039-3013E4BF50A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652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C5D177-ABF0-0EE9-3BB5-1C2C40D00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897BE-9C1B-12BA-704D-6A9692485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D3A97-DF58-A55F-6B91-B0E13AEF0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D76746-8A61-41AA-94D9-AB80B57EEF87}" type="datetimeFigureOut">
              <a:rPr lang="LID4096" smtClean="0"/>
              <a:t>08/12/2025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50642-89EC-6131-B4CB-DAF8E039E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1B757-AC50-E651-9DC4-84F35A36F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D9358C-AD06-4EAA-8039-3013E4BF50A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358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CDDBB1B-5D81-4B4F-45EB-4B2413C2B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739" y="3925137"/>
            <a:ext cx="2724530" cy="23148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42ECD5-73A7-2D79-AE74-8613176E9618}"/>
              </a:ext>
            </a:extLst>
          </p:cNvPr>
          <p:cNvSpPr/>
          <p:nvPr/>
        </p:nvSpPr>
        <p:spPr>
          <a:xfrm>
            <a:off x="398439" y="407440"/>
            <a:ext cx="2431847" cy="1080000"/>
          </a:xfrm>
          <a:prstGeom prst="rect">
            <a:avLst/>
          </a:prstGeom>
          <a:noFill/>
          <a:ln>
            <a:solidFill>
              <a:srgbClr val="FCFC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5" name="Picture 4" descr="A green and white logo&#10;&#10;AI-generated content may be incorrect.">
            <a:extLst>
              <a:ext uri="{FF2B5EF4-FFF2-40B4-BE49-F238E27FC236}">
                <a16:creationId xmlns:a16="http://schemas.microsoft.com/office/drawing/2014/main" id="{71CC7E00-0033-DA9F-23EB-F0827A30D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362" y="587440"/>
            <a:ext cx="720000" cy="720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5A70742-F46E-D134-2F32-D1122C283C5A}"/>
              </a:ext>
            </a:extLst>
          </p:cNvPr>
          <p:cNvSpPr/>
          <p:nvPr/>
        </p:nvSpPr>
        <p:spPr>
          <a:xfrm>
            <a:off x="3109483" y="2108061"/>
            <a:ext cx="2431847" cy="1080000"/>
          </a:xfrm>
          <a:prstGeom prst="rect">
            <a:avLst/>
          </a:prstGeom>
          <a:noFill/>
          <a:ln>
            <a:solidFill>
              <a:srgbClr val="FCFC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386A02-1047-84FE-E951-AC02CEDCD050}"/>
              </a:ext>
            </a:extLst>
          </p:cNvPr>
          <p:cNvSpPr/>
          <p:nvPr/>
        </p:nvSpPr>
        <p:spPr>
          <a:xfrm>
            <a:off x="5746591" y="2108061"/>
            <a:ext cx="2431847" cy="1080000"/>
          </a:xfrm>
          <a:prstGeom prst="rect">
            <a:avLst/>
          </a:prstGeom>
          <a:noFill/>
          <a:ln>
            <a:solidFill>
              <a:srgbClr val="FCFC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C817C5-1D56-A4A2-7319-948D58713595}"/>
              </a:ext>
            </a:extLst>
          </p:cNvPr>
          <p:cNvSpPr/>
          <p:nvPr/>
        </p:nvSpPr>
        <p:spPr>
          <a:xfrm>
            <a:off x="5746591" y="407440"/>
            <a:ext cx="2431847" cy="1080000"/>
          </a:xfrm>
          <a:prstGeom prst="rect">
            <a:avLst/>
          </a:prstGeom>
          <a:noFill/>
          <a:ln>
            <a:solidFill>
              <a:srgbClr val="FCFC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 descr="A blue and white paper with black text&#10;&#10;AI-generated content may be incorrect.">
            <a:extLst>
              <a:ext uri="{FF2B5EF4-FFF2-40B4-BE49-F238E27FC236}">
                <a16:creationId xmlns:a16="http://schemas.microsoft.com/office/drawing/2014/main" id="{B5789738-7EF7-0C49-CFED-6BE736623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514" y="587440"/>
            <a:ext cx="720000" cy="720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9477DD7-CD78-C3EC-6B05-2AE9635BDAC4}"/>
              </a:ext>
            </a:extLst>
          </p:cNvPr>
          <p:cNvSpPr/>
          <p:nvPr/>
        </p:nvSpPr>
        <p:spPr>
          <a:xfrm>
            <a:off x="3109483" y="407440"/>
            <a:ext cx="2431847" cy="1080000"/>
          </a:xfrm>
          <a:prstGeom prst="rect">
            <a:avLst/>
          </a:prstGeom>
          <a:noFill/>
          <a:ln>
            <a:solidFill>
              <a:srgbClr val="FCFC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3" name="Picture 32" descr="A colorful bars with dots&#10;&#10;AI-generated content may be incorrect.">
            <a:extLst>
              <a:ext uri="{FF2B5EF4-FFF2-40B4-BE49-F238E27FC236}">
                <a16:creationId xmlns:a16="http://schemas.microsoft.com/office/drawing/2014/main" id="{B807EC2E-2643-C1FA-235C-15A7BCCB64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406" y="587440"/>
            <a:ext cx="720000" cy="720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30970A8-FA89-EA34-E299-D1980D23622B}"/>
              </a:ext>
            </a:extLst>
          </p:cNvPr>
          <p:cNvSpPr/>
          <p:nvPr/>
        </p:nvSpPr>
        <p:spPr>
          <a:xfrm>
            <a:off x="398439" y="2108061"/>
            <a:ext cx="2431847" cy="1080000"/>
          </a:xfrm>
          <a:prstGeom prst="rect">
            <a:avLst/>
          </a:prstGeom>
          <a:noFill/>
          <a:ln>
            <a:solidFill>
              <a:srgbClr val="FCFC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" name="Picture 2" descr="A computer server with yellow dots&#10;&#10;AI-generated content may be incorrect.">
            <a:extLst>
              <a:ext uri="{FF2B5EF4-FFF2-40B4-BE49-F238E27FC236}">
                <a16:creationId xmlns:a16="http://schemas.microsoft.com/office/drawing/2014/main" id="{1D5797DD-6B6E-EFE7-0804-5DA70668D4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406" y="2288061"/>
            <a:ext cx="720000" cy="720000"/>
          </a:xfrm>
          <a:prstGeom prst="rect">
            <a:avLst/>
          </a:prstGeom>
        </p:spPr>
      </p:pic>
      <p:pic>
        <p:nvPicPr>
          <p:cNvPr id="10" name="Picture 9" descr="A yellow calculator on a black background&#10;&#10;AI-generated content may be incorrect.">
            <a:extLst>
              <a:ext uri="{FF2B5EF4-FFF2-40B4-BE49-F238E27FC236}">
                <a16:creationId xmlns:a16="http://schemas.microsoft.com/office/drawing/2014/main" id="{FE5AA18D-BDDE-AFCE-C367-7989714B84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362" y="2288061"/>
            <a:ext cx="720000" cy="720000"/>
          </a:xfrm>
          <a:prstGeom prst="rect">
            <a:avLst/>
          </a:prstGeom>
        </p:spPr>
      </p:pic>
      <p:pic>
        <p:nvPicPr>
          <p:cNvPr id="13" name="Picture 12" descr="A blue and yellow tags&#10;&#10;AI-generated content may be incorrect.">
            <a:extLst>
              <a:ext uri="{FF2B5EF4-FFF2-40B4-BE49-F238E27FC236}">
                <a16:creationId xmlns:a16="http://schemas.microsoft.com/office/drawing/2014/main" id="{4F1817B5-630E-A970-9AED-84E6794EA6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514" y="2288061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3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Gabriela Servidone</dc:creator>
  <cp:lastModifiedBy>Gabriela Servidone</cp:lastModifiedBy>
  <cp:revision>4</cp:revision>
  <dcterms:created xsi:type="dcterms:W3CDTF">2025-08-07T13:47:32Z</dcterms:created>
  <dcterms:modified xsi:type="dcterms:W3CDTF">2025-08-12T22:07:54Z</dcterms:modified>
</cp:coreProperties>
</file>