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34B61-C9BF-40DA-BF11-79105EC43BC6}" type="doc">
      <dgm:prSet loTypeId="urn:microsoft.com/office/officeart/2008/layout/RadialCluster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9E579C-7BD6-4203-A4BB-AD90D72C1F70}">
      <dgm:prSet phldrT="[Text]" custT="1"/>
      <dgm:spPr>
        <a:xfrm>
          <a:off x="3251153" y="2520950"/>
          <a:ext cx="1625600" cy="1625600"/>
        </a:xfrm>
        <a:prstGeom prst="roundRect">
          <a:avLst/>
        </a:prstGeom>
        <a:solidFill>
          <a:srgbClr val="004B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8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Web service running in a Docker container</a:t>
          </a:r>
        </a:p>
      </dgm:t>
    </dgm:pt>
    <dgm:pt modelId="{EF540A68-F5CE-4CD9-BC75-A9708B724839}" type="parTrans" cxnId="{1C9679FF-4DD8-480A-8787-004186125C53}">
      <dgm:prSet/>
      <dgm:spPr/>
      <dgm:t>
        <a:bodyPr/>
        <a:lstStyle/>
        <a:p>
          <a:endParaRPr lang="en-US"/>
        </a:p>
      </dgm:t>
    </dgm:pt>
    <dgm:pt modelId="{0384630D-4513-4E94-86BC-EA01B144AB7C}" type="sibTrans" cxnId="{1C9679FF-4DD8-480A-8787-004186125C53}">
      <dgm:prSet/>
      <dgm:spPr/>
      <dgm:t>
        <a:bodyPr/>
        <a:lstStyle/>
        <a:p>
          <a:endParaRPr lang="en-US"/>
        </a:p>
      </dgm:t>
    </dgm:pt>
    <dgm:pt modelId="{31B8FAD7-EB2D-40BD-A6EF-63A02745AD7D}">
      <dgm:prSet phldrT="[Text]" custT="1"/>
      <dgm:spPr>
        <a:xfrm>
          <a:off x="3466352" y="238481"/>
          <a:ext cx="1195202" cy="1195202"/>
        </a:xfrm>
        <a:prstGeom prst="roundRect">
          <a:avLst/>
        </a:prstGeom>
        <a:solidFill>
          <a:srgbClr val="000081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05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AIMMS App </a:t>
          </a:r>
        </a:p>
        <a:p>
          <a:pPr>
            <a:buNone/>
          </a:pPr>
          <a:r>
            <a:rPr lang="en-US" sz="105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to extend</a:t>
          </a:r>
        </a:p>
      </dgm:t>
    </dgm:pt>
    <dgm:pt modelId="{0F0FC155-4585-46D5-A7E0-78CE4978A24E}" type="parTrans" cxnId="{F89A13A2-370A-4005-8F75-02AAB988427A}">
      <dgm:prSet/>
      <dgm:spPr>
        <a:xfrm rot="16200000">
          <a:off x="3520321" y="1977317"/>
          <a:ext cx="10872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265" y="0"/>
              </a:lnTo>
            </a:path>
          </a:pathLst>
        </a:custGeom>
        <a:noFill/>
        <a:ln w="25400" cap="flat" cmpd="sng" algn="ctr">
          <a:solidFill>
            <a:srgbClr val="009B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482CCDFE-AAEC-499F-A7CF-38A9F5479925}" type="sibTrans" cxnId="{F89A13A2-370A-4005-8F75-02AAB988427A}">
      <dgm:prSet/>
      <dgm:spPr/>
      <dgm:t>
        <a:bodyPr/>
        <a:lstStyle/>
        <a:p>
          <a:endParaRPr lang="en-US"/>
        </a:p>
      </dgm:t>
    </dgm:pt>
    <dgm:pt modelId="{5A4A7143-217A-4291-9530-67B1E70030AB}">
      <dgm:prSet phldrT="[Text]" custT="1"/>
      <dgm:spPr>
        <a:xfrm>
          <a:off x="1274825" y="4146386"/>
          <a:ext cx="1195017" cy="1195202"/>
        </a:xfrm>
        <a:prstGeom prst="roundRect">
          <a:avLst/>
        </a:prstGeom>
        <a:solidFill>
          <a:srgbClr val="009B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05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Python model exposed as API using Flask</a:t>
          </a:r>
        </a:p>
        <a:p>
          <a:pPr>
            <a:buNone/>
          </a:pPr>
          <a:r>
            <a:rPr lang="en-US" sz="105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/something else</a:t>
          </a:r>
        </a:p>
      </dgm:t>
    </dgm:pt>
    <dgm:pt modelId="{05D9201A-028A-46D2-B56B-09F794D745B5}" type="parTrans" cxnId="{F0259A67-2720-44D1-87C9-048EBFA19F99}">
      <dgm:prSet/>
      <dgm:spPr>
        <a:xfrm rot="8834400">
          <a:off x="2395954" y="4108135"/>
          <a:ext cx="929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9087" y="0"/>
              </a:lnTo>
            </a:path>
          </a:pathLst>
        </a:custGeom>
        <a:noFill/>
        <a:ln w="25400" cap="flat" cmpd="sng" algn="ctr">
          <a:solidFill>
            <a:srgbClr val="009B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B76848F1-F191-4B93-8052-C2DF9704BB86}" type="sibTrans" cxnId="{F0259A67-2720-44D1-87C9-048EBFA19F99}">
      <dgm:prSet/>
      <dgm:spPr/>
      <dgm:t>
        <a:bodyPr/>
        <a:lstStyle/>
        <a:p>
          <a:endParaRPr lang="en-US"/>
        </a:p>
      </dgm:t>
    </dgm:pt>
    <dgm:pt modelId="{FCC0B2DC-7385-4A39-8351-823710A2CF3A}">
      <dgm:prSet phldrT="[Text]" custT="1"/>
      <dgm:spPr>
        <a:xfrm>
          <a:off x="5813083" y="4146385"/>
          <a:ext cx="1195202" cy="1195202"/>
        </a:xfrm>
        <a:prstGeom prst="roundRect">
          <a:avLst/>
        </a:prstGeom>
        <a:solidFill>
          <a:srgbClr val="FFC00E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05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R model exposed as API using plumber</a:t>
          </a:r>
        </a:p>
        <a:p>
          <a:pPr>
            <a:buNone/>
          </a:pPr>
          <a:r>
            <a:rPr lang="en-US" sz="105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/something else</a:t>
          </a:r>
        </a:p>
      </dgm:t>
    </dgm:pt>
    <dgm:pt modelId="{F345961C-330A-42C1-BD0B-5F5F82988F1F}" type="parTrans" cxnId="{8395B99B-4806-415A-AD21-36CD79DAFD88}">
      <dgm:prSet/>
      <dgm:spPr>
        <a:xfrm rot="1860192">
          <a:off x="4798723" y="4103529"/>
          <a:ext cx="10923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390" y="0"/>
              </a:lnTo>
            </a:path>
          </a:pathLst>
        </a:custGeom>
        <a:noFill/>
        <a:ln w="25400" cap="flat" cmpd="sng" algn="ctr">
          <a:solidFill>
            <a:srgbClr val="009B0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31DF2D71-DE0C-4F25-93CB-4CAD127115CE}" type="sibTrans" cxnId="{8395B99B-4806-415A-AD21-36CD79DAFD88}">
      <dgm:prSet/>
      <dgm:spPr/>
      <dgm:t>
        <a:bodyPr/>
        <a:lstStyle/>
        <a:p>
          <a:endParaRPr lang="en-US"/>
        </a:p>
      </dgm:t>
    </dgm:pt>
    <dgm:pt modelId="{FEB06D48-C7B7-4A4B-9968-B6765B0D2891}" type="pres">
      <dgm:prSet presAssocID="{CCB34B61-C9BF-40DA-BF11-79105EC43BC6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F7B90FEB-B485-495A-8C9F-9A95D656AEB3}" type="pres">
      <dgm:prSet presAssocID="{D99E579C-7BD6-4203-A4BB-AD90D72C1F70}" presName="singleCycle" presStyleCnt="0"/>
      <dgm:spPr/>
    </dgm:pt>
    <dgm:pt modelId="{4E41F717-0F9B-42BE-B20A-89D7475FCD9F}" type="pres">
      <dgm:prSet presAssocID="{D99E579C-7BD6-4203-A4BB-AD90D72C1F70}" presName="singleCenter" presStyleLbl="node1" presStyleIdx="0" presStyleCnt="4">
        <dgm:presLayoutVars>
          <dgm:chMax val="7"/>
          <dgm:chPref val="7"/>
        </dgm:presLayoutVars>
      </dgm:prSet>
      <dgm:spPr/>
    </dgm:pt>
    <dgm:pt modelId="{E7854A4F-D68A-4CE7-B5EC-EBA01378B45D}" type="pres">
      <dgm:prSet presAssocID="{0F0FC155-4585-46D5-A7E0-78CE4978A24E}" presName="Name56" presStyleLbl="parChTrans1D2" presStyleIdx="0" presStyleCnt="3"/>
      <dgm:spPr/>
    </dgm:pt>
    <dgm:pt modelId="{6A3FBD54-C7C6-489B-9DA6-3713D1257BE6}" type="pres">
      <dgm:prSet presAssocID="{31B8FAD7-EB2D-40BD-A6EF-63A02745AD7D}" presName="text0" presStyleLbl="node1" presStyleIdx="1" presStyleCnt="4" custScaleX="109737" custScaleY="109737">
        <dgm:presLayoutVars>
          <dgm:bulletEnabled val="1"/>
        </dgm:presLayoutVars>
      </dgm:prSet>
      <dgm:spPr/>
    </dgm:pt>
    <dgm:pt modelId="{60D6FB60-6241-427E-B170-7A88F4E832B0}" type="pres">
      <dgm:prSet presAssocID="{F345961C-330A-42C1-BD0B-5F5F82988F1F}" presName="Name56" presStyleLbl="parChTrans1D2" presStyleIdx="1" presStyleCnt="3"/>
      <dgm:spPr/>
    </dgm:pt>
    <dgm:pt modelId="{68FEDD0B-1461-4F4C-AD93-355731E598E3}" type="pres">
      <dgm:prSet presAssocID="{FCC0B2DC-7385-4A39-8351-823710A2CF3A}" presName="text0" presStyleLbl="node1" presStyleIdx="2" presStyleCnt="4" custScaleX="109737" custScaleY="109737" custRadScaleRad="109617" custRadScaleInc="1672">
        <dgm:presLayoutVars>
          <dgm:bulletEnabled val="1"/>
        </dgm:presLayoutVars>
      </dgm:prSet>
      <dgm:spPr/>
    </dgm:pt>
    <dgm:pt modelId="{22A6B6A5-9596-4203-BAF4-B45381A0E3B9}" type="pres">
      <dgm:prSet presAssocID="{05D9201A-028A-46D2-B56B-09F794D745B5}" presName="Name56" presStyleLbl="parChTrans1D2" presStyleIdx="2" presStyleCnt="3"/>
      <dgm:spPr/>
    </dgm:pt>
    <dgm:pt modelId="{BA41ECBD-0B64-4F98-8FA9-17183B4BAEB5}" type="pres">
      <dgm:prSet presAssocID="{5A4A7143-217A-4291-9530-67B1E70030AB}" presName="text0" presStyleLbl="node1" presStyleIdx="3" presStyleCnt="4" custScaleX="109720" custScaleY="109737" custRadScaleRad="104343" custRadScaleInc="-4600">
        <dgm:presLayoutVars>
          <dgm:bulletEnabled val="1"/>
        </dgm:presLayoutVars>
      </dgm:prSet>
      <dgm:spPr/>
    </dgm:pt>
  </dgm:ptLst>
  <dgm:cxnLst>
    <dgm:cxn modelId="{9A0CF00A-086F-47A4-A5E1-95FDA0EEFD20}" type="presOf" srcId="{0F0FC155-4585-46D5-A7E0-78CE4978A24E}" destId="{E7854A4F-D68A-4CE7-B5EC-EBA01378B45D}" srcOrd="0" destOrd="0" presId="urn:microsoft.com/office/officeart/2008/layout/RadialCluster"/>
    <dgm:cxn modelId="{5C9D3F31-4ADA-4C03-B7A6-05C1CB153884}" type="presOf" srcId="{5A4A7143-217A-4291-9530-67B1E70030AB}" destId="{BA41ECBD-0B64-4F98-8FA9-17183B4BAEB5}" srcOrd="0" destOrd="0" presId="urn:microsoft.com/office/officeart/2008/layout/RadialCluster"/>
    <dgm:cxn modelId="{F80C7138-B14D-4DAB-A05B-A5E8282FCD1C}" type="presOf" srcId="{F345961C-330A-42C1-BD0B-5F5F82988F1F}" destId="{60D6FB60-6241-427E-B170-7A88F4E832B0}" srcOrd="0" destOrd="0" presId="urn:microsoft.com/office/officeart/2008/layout/RadialCluster"/>
    <dgm:cxn modelId="{AFEC955D-A47A-4E56-8486-481D3678501B}" type="presOf" srcId="{FCC0B2DC-7385-4A39-8351-823710A2CF3A}" destId="{68FEDD0B-1461-4F4C-AD93-355731E598E3}" srcOrd="0" destOrd="0" presId="urn:microsoft.com/office/officeart/2008/layout/RadialCluster"/>
    <dgm:cxn modelId="{F0259A67-2720-44D1-87C9-048EBFA19F99}" srcId="{D99E579C-7BD6-4203-A4BB-AD90D72C1F70}" destId="{5A4A7143-217A-4291-9530-67B1E70030AB}" srcOrd="2" destOrd="0" parTransId="{05D9201A-028A-46D2-B56B-09F794D745B5}" sibTransId="{B76848F1-F191-4B93-8052-C2DF9704BB86}"/>
    <dgm:cxn modelId="{3A6D4183-A09F-48B8-9079-75AF1CA911BC}" type="presOf" srcId="{CCB34B61-C9BF-40DA-BF11-79105EC43BC6}" destId="{FEB06D48-C7B7-4A4B-9968-B6765B0D2891}" srcOrd="0" destOrd="0" presId="urn:microsoft.com/office/officeart/2008/layout/RadialCluster"/>
    <dgm:cxn modelId="{8395B99B-4806-415A-AD21-36CD79DAFD88}" srcId="{D99E579C-7BD6-4203-A4BB-AD90D72C1F70}" destId="{FCC0B2DC-7385-4A39-8351-823710A2CF3A}" srcOrd="1" destOrd="0" parTransId="{F345961C-330A-42C1-BD0B-5F5F82988F1F}" sibTransId="{31DF2D71-DE0C-4F25-93CB-4CAD127115CE}"/>
    <dgm:cxn modelId="{F89A13A2-370A-4005-8F75-02AAB988427A}" srcId="{D99E579C-7BD6-4203-A4BB-AD90D72C1F70}" destId="{31B8FAD7-EB2D-40BD-A6EF-63A02745AD7D}" srcOrd="0" destOrd="0" parTransId="{0F0FC155-4585-46D5-A7E0-78CE4978A24E}" sibTransId="{482CCDFE-AAEC-499F-A7CF-38A9F5479925}"/>
    <dgm:cxn modelId="{D272A7A5-D3D7-4610-AF91-2E1D28B7686B}" type="presOf" srcId="{D99E579C-7BD6-4203-A4BB-AD90D72C1F70}" destId="{4E41F717-0F9B-42BE-B20A-89D7475FCD9F}" srcOrd="0" destOrd="0" presId="urn:microsoft.com/office/officeart/2008/layout/RadialCluster"/>
    <dgm:cxn modelId="{215C37C8-584F-4EE5-AC41-9737B2C92598}" type="presOf" srcId="{05D9201A-028A-46D2-B56B-09F794D745B5}" destId="{22A6B6A5-9596-4203-BAF4-B45381A0E3B9}" srcOrd="0" destOrd="0" presId="urn:microsoft.com/office/officeart/2008/layout/RadialCluster"/>
    <dgm:cxn modelId="{9BEF89DD-5477-4D1F-9548-7E8BB4FFD404}" type="presOf" srcId="{31B8FAD7-EB2D-40BD-A6EF-63A02745AD7D}" destId="{6A3FBD54-C7C6-489B-9DA6-3713D1257BE6}" srcOrd="0" destOrd="0" presId="urn:microsoft.com/office/officeart/2008/layout/RadialCluster"/>
    <dgm:cxn modelId="{1C9679FF-4DD8-480A-8787-004186125C53}" srcId="{CCB34B61-C9BF-40DA-BF11-79105EC43BC6}" destId="{D99E579C-7BD6-4203-A4BB-AD90D72C1F70}" srcOrd="0" destOrd="0" parTransId="{EF540A68-F5CE-4CD9-BC75-A9708B724839}" sibTransId="{0384630D-4513-4E94-86BC-EA01B144AB7C}"/>
    <dgm:cxn modelId="{D39375D3-3DDF-46EA-AD09-3AA7402AAEA3}" type="presParOf" srcId="{FEB06D48-C7B7-4A4B-9968-B6765B0D2891}" destId="{F7B90FEB-B485-495A-8C9F-9A95D656AEB3}" srcOrd="0" destOrd="0" presId="urn:microsoft.com/office/officeart/2008/layout/RadialCluster"/>
    <dgm:cxn modelId="{D536A269-EA56-4A29-92F8-961F54AA0B6F}" type="presParOf" srcId="{F7B90FEB-B485-495A-8C9F-9A95D656AEB3}" destId="{4E41F717-0F9B-42BE-B20A-89D7475FCD9F}" srcOrd="0" destOrd="0" presId="urn:microsoft.com/office/officeart/2008/layout/RadialCluster"/>
    <dgm:cxn modelId="{A49B1981-E4A4-4AA8-8FE0-146D87128268}" type="presParOf" srcId="{F7B90FEB-B485-495A-8C9F-9A95D656AEB3}" destId="{E7854A4F-D68A-4CE7-B5EC-EBA01378B45D}" srcOrd="1" destOrd="0" presId="urn:microsoft.com/office/officeart/2008/layout/RadialCluster"/>
    <dgm:cxn modelId="{5C461A83-10B1-4A57-95E2-604126031B72}" type="presParOf" srcId="{F7B90FEB-B485-495A-8C9F-9A95D656AEB3}" destId="{6A3FBD54-C7C6-489B-9DA6-3713D1257BE6}" srcOrd="2" destOrd="0" presId="urn:microsoft.com/office/officeart/2008/layout/RadialCluster"/>
    <dgm:cxn modelId="{1A783312-682B-4D95-900E-A03A9C72526F}" type="presParOf" srcId="{F7B90FEB-B485-495A-8C9F-9A95D656AEB3}" destId="{60D6FB60-6241-427E-B170-7A88F4E832B0}" srcOrd="3" destOrd="0" presId="urn:microsoft.com/office/officeart/2008/layout/RadialCluster"/>
    <dgm:cxn modelId="{E650EC35-72CF-4061-A6FC-01DEAA232B93}" type="presParOf" srcId="{F7B90FEB-B485-495A-8C9F-9A95D656AEB3}" destId="{68FEDD0B-1461-4F4C-AD93-355731E598E3}" srcOrd="4" destOrd="0" presId="urn:microsoft.com/office/officeart/2008/layout/RadialCluster"/>
    <dgm:cxn modelId="{B9389E36-0521-4650-B632-E123A1BE65F6}" type="presParOf" srcId="{F7B90FEB-B485-495A-8C9F-9A95D656AEB3}" destId="{22A6B6A5-9596-4203-BAF4-B45381A0E3B9}" srcOrd="5" destOrd="0" presId="urn:microsoft.com/office/officeart/2008/layout/RadialCluster"/>
    <dgm:cxn modelId="{DB158E56-BE30-4076-B3A7-61F0105566D3}" type="presParOf" srcId="{F7B90FEB-B485-495A-8C9F-9A95D656AEB3}" destId="{BA41ECBD-0B64-4F98-8FA9-17183B4BAEB5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41F717-0F9B-42BE-B20A-89D7475FCD9F}">
      <dsp:nvSpPr>
        <dsp:cNvPr id="0" name=""/>
        <dsp:cNvSpPr/>
      </dsp:nvSpPr>
      <dsp:spPr>
        <a:xfrm>
          <a:off x="3251153" y="2520950"/>
          <a:ext cx="1625600" cy="1625600"/>
        </a:xfrm>
        <a:prstGeom prst="roundRect">
          <a:avLst/>
        </a:prstGeom>
        <a:solidFill>
          <a:srgbClr val="004BFF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Web service running in a Docker container</a:t>
          </a:r>
        </a:p>
      </dsp:txBody>
      <dsp:txXfrm>
        <a:off x="3330508" y="2600305"/>
        <a:ext cx="1466890" cy="1466890"/>
      </dsp:txXfrm>
    </dsp:sp>
    <dsp:sp modelId="{E7854A4F-D68A-4CE7-B5EC-EBA01378B45D}">
      <dsp:nvSpPr>
        <dsp:cNvPr id="0" name=""/>
        <dsp:cNvSpPr/>
      </dsp:nvSpPr>
      <dsp:spPr>
        <a:xfrm rot="16200000">
          <a:off x="3520321" y="1977317"/>
          <a:ext cx="108726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87265" y="0"/>
              </a:lnTo>
            </a:path>
          </a:pathLst>
        </a:custGeom>
        <a:noFill/>
        <a:ln w="25400" cap="flat" cmpd="sng" algn="ctr">
          <a:solidFill>
            <a:srgbClr val="009B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3FBD54-C7C6-489B-9DA6-3713D1257BE6}">
      <dsp:nvSpPr>
        <dsp:cNvPr id="0" name=""/>
        <dsp:cNvSpPr/>
      </dsp:nvSpPr>
      <dsp:spPr>
        <a:xfrm>
          <a:off x="3466352" y="238481"/>
          <a:ext cx="1195202" cy="1195202"/>
        </a:xfrm>
        <a:prstGeom prst="roundRect">
          <a:avLst/>
        </a:prstGeom>
        <a:solidFill>
          <a:srgbClr val="000081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AIMMS App 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to extend</a:t>
          </a:r>
        </a:p>
      </dsp:txBody>
      <dsp:txXfrm>
        <a:off x="3524697" y="296826"/>
        <a:ext cx="1078512" cy="1078512"/>
      </dsp:txXfrm>
    </dsp:sp>
    <dsp:sp modelId="{60D6FB60-6241-427E-B170-7A88F4E832B0}">
      <dsp:nvSpPr>
        <dsp:cNvPr id="0" name=""/>
        <dsp:cNvSpPr/>
      </dsp:nvSpPr>
      <dsp:spPr>
        <a:xfrm rot="1860192">
          <a:off x="4798723" y="4103529"/>
          <a:ext cx="109239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92390" y="0"/>
              </a:lnTo>
            </a:path>
          </a:pathLst>
        </a:custGeom>
        <a:noFill/>
        <a:ln w="25400" cap="flat" cmpd="sng" algn="ctr">
          <a:solidFill>
            <a:srgbClr val="009B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FEDD0B-1461-4F4C-AD93-355731E598E3}">
      <dsp:nvSpPr>
        <dsp:cNvPr id="0" name=""/>
        <dsp:cNvSpPr/>
      </dsp:nvSpPr>
      <dsp:spPr>
        <a:xfrm>
          <a:off x="5813083" y="4146385"/>
          <a:ext cx="1195202" cy="1195202"/>
        </a:xfrm>
        <a:prstGeom prst="roundRect">
          <a:avLst/>
        </a:prstGeom>
        <a:solidFill>
          <a:srgbClr val="FFC00E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R model exposed as API using plumber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/something else</a:t>
          </a:r>
        </a:p>
      </dsp:txBody>
      <dsp:txXfrm>
        <a:off x="5871428" y="4204730"/>
        <a:ext cx="1078512" cy="1078512"/>
      </dsp:txXfrm>
    </dsp:sp>
    <dsp:sp modelId="{22A6B6A5-9596-4203-BAF4-B45381A0E3B9}">
      <dsp:nvSpPr>
        <dsp:cNvPr id="0" name=""/>
        <dsp:cNvSpPr/>
      </dsp:nvSpPr>
      <dsp:spPr>
        <a:xfrm rot="8834400">
          <a:off x="2395954" y="4108135"/>
          <a:ext cx="92908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29087" y="0"/>
              </a:lnTo>
            </a:path>
          </a:pathLst>
        </a:custGeom>
        <a:noFill/>
        <a:ln w="25400" cap="flat" cmpd="sng" algn="ctr">
          <a:solidFill>
            <a:srgbClr val="009B0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41ECBD-0B64-4F98-8FA9-17183B4BAEB5}">
      <dsp:nvSpPr>
        <dsp:cNvPr id="0" name=""/>
        <dsp:cNvSpPr/>
      </dsp:nvSpPr>
      <dsp:spPr>
        <a:xfrm>
          <a:off x="1274825" y="4146386"/>
          <a:ext cx="1195017" cy="1195202"/>
        </a:xfrm>
        <a:prstGeom prst="roundRect">
          <a:avLst/>
        </a:prstGeom>
        <a:solidFill>
          <a:srgbClr val="009B00"/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Python model exposed as API using Flask</a:t>
          </a:r>
        </a:p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>
              <a:solidFill>
                <a:srgbClr val="FFFFFF"/>
              </a:solidFill>
              <a:latin typeface="Avenir Next LT Pro" panose="020B0504020202020204" pitchFamily="34" charset="0"/>
              <a:ea typeface="+mn-ea"/>
              <a:cs typeface="+mn-cs"/>
            </a:rPr>
            <a:t>/something else</a:t>
          </a:r>
        </a:p>
      </dsp:txBody>
      <dsp:txXfrm>
        <a:off x="1333161" y="4204722"/>
        <a:ext cx="1078345" cy="1078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DB58-BBC3-4CB6-BDE0-DCF6387B4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77AE7-9554-4783-9652-237EBFC10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5CA9-C426-4829-9DE3-FA83B998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999D-8B1F-40A6-93A7-6F4F61EB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3889-FB76-4834-B02C-0BEF4ADD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9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C65-9C44-4D30-88B8-66559983C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4089A-609F-43BB-A448-720F15194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07EE-31C6-450C-8455-A153F653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1078C-7398-49FD-9B61-6DBAB0A2F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F449-E641-4E72-9662-BAB6D89A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7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91AA3-0CD2-462D-B245-FF24B64C8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97288-2B81-4A07-9E8A-53DA9A9BB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1783-D166-4A44-B52E-5E8FE082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A58F3-2E77-42B1-907D-DAAB244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55A20-938B-441B-B4C7-0B870A17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051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Shape 31">
            <a:extLst>
              <a:ext uri="{FF2B5EF4-FFF2-40B4-BE49-F238E27FC236}">
                <a16:creationId xmlns:a16="http://schemas.microsoft.com/office/drawing/2014/main" id="{203D1E67-1B53-90DE-B6CF-AF045DC5514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815348" y="4866482"/>
            <a:ext cx="2602590" cy="50006"/>
            <a:chOff x="8458200" y="10414000"/>
            <a:chExt cx="9220199" cy="177800"/>
          </a:xfrm>
        </p:grpSpPr>
        <p:sp>
          <p:nvSpPr>
            <p:cNvPr id="5" name="Shape 32">
              <a:extLst>
                <a:ext uri="{FF2B5EF4-FFF2-40B4-BE49-F238E27FC236}">
                  <a16:creationId xmlns:a16="http://schemas.microsoft.com/office/drawing/2014/main" id="{F6D6BE55-A703-2AAC-6CF0-E493EDEFF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10414000"/>
              <a:ext cx="3073399" cy="17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endParaRPr lang="en-NL" altLang="en-NL" sz="1800" b="0" i="0">
                <a:solidFill>
                  <a:srgbClr val="FFFFFF"/>
                </a:solidFill>
                <a:latin typeface="Arial" panose="020B0604020202020204" pitchFamily="34" charset="0"/>
                <a:sym typeface="Lato" panose="020F0502020204030203" pitchFamily="34" charset="0"/>
              </a:endParaRPr>
            </a:p>
          </p:txBody>
        </p:sp>
        <p:sp>
          <p:nvSpPr>
            <p:cNvPr id="6" name="Shape 33">
              <a:extLst>
                <a:ext uri="{FF2B5EF4-FFF2-40B4-BE49-F238E27FC236}">
                  <a16:creationId xmlns:a16="http://schemas.microsoft.com/office/drawing/2014/main" id="{A9CFFE8F-F5BD-C8C3-C346-E67FDC83A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1600" y="10414000"/>
              <a:ext cx="3073399" cy="17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endParaRPr lang="en-NL" altLang="en-NL" sz="1800" b="0" i="0">
                <a:solidFill>
                  <a:srgbClr val="FFFFFF"/>
                </a:solidFill>
                <a:latin typeface="Arial" panose="020B0604020202020204" pitchFamily="34" charset="0"/>
                <a:sym typeface="Lato" panose="020F0502020204030203" pitchFamily="34" charset="0"/>
              </a:endParaRPr>
            </a:p>
          </p:txBody>
        </p:sp>
        <p:sp>
          <p:nvSpPr>
            <p:cNvPr id="7" name="Shape 34">
              <a:extLst>
                <a:ext uri="{FF2B5EF4-FFF2-40B4-BE49-F238E27FC236}">
                  <a16:creationId xmlns:a16="http://schemas.microsoft.com/office/drawing/2014/main" id="{F1738180-D0F3-D0A0-AA0A-11C86E694039}"/>
                </a:ext>
              </a:extLst>
            </p:cNvPr>
            <p:cNvSpPr/>
            <p:nvPr/>
          </p:nvSpPr>
          <p:spPr>
            <a:xfrm>
              <a:off x="14604061" y="10414000"/>
              <a:ext cx="3074338" cy="177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/>
            <a:lstStyle>
              <a:lvl1pPr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algn="ctr" eaLnBrk="1" hangingPunct="1"/>
              <a:endParaRPr lang="en-NL" altLang="en-NL" sz="1800" b="0" i="0">
                <a:solidFill>
                  <a:srgbClr val="FFFFFF"/>
                </a:solidFill>
                <a:latin typeface="Arial" panose="020B0604020202020204" pitchFamily="34" charset="0"/>
                <a:sym typeface="Lato" panose="020F0502020204030203" pitchFamily="34" charset="0"/>
              </a:endParaRPr>
            </a:p>
          </p:txBody>
        </p:sp>
      </p:grpSp>
      <p:pic>
        <p:nvPicPr>
          <p:cNvPr id="8" name="Graphic 9">
            <a:extLst>
              <a:ext uri="{FF2B5EF4-FFF2-40B4-BE49-F238E27FC236}">
                <a16:creationId xmlns:a16="http://schemas.microsoft.com/office/drawing/2014/main" id="{D175E120-9A94-4B72-54B4-F49D662218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07447" y="726282"/>
            <a:ext cx="2377107" cy="1341438"/>
          </a:xfrm>
          <a:prstGeom prst="rect">
            <a:avLst/>
          </a:prstGeom>
        </p:spPr>
      </p:pic>
      <p:pic>
        <p:nvPicPr>
          <p:cNvPr id="9" name="Picture 13" descr="Shape&#10;&#10;Description automatically generated">
            <a:extLst>
              <a:ext uri="{FF2B5EF4-FFF2-40B4-BE49-F238E27FC236}">
                <a16:creationId xmlns:a16="http://schemas.microsoft.com/office/drawing/2014/main" id="{26433798-CF78-6AC5-8166-1D17C5AE3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14331" r="56450" b="35114"/>
          <a:stretch>
            <a:fillRect/>
          </a:stretch>
        </p:blipFill>
        <p:spPr bwMode="auto">
          <a:xfrm>
            <a:off x="9363132" y="2640013"/>
            <a:ext cx="2828868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4" descr="Shape&#10;&#10;Description automatically generated">
            <a:extLst>
              <a:ext uri="{FF2B5EF4-FFF2-40B4-BE49-F238E27FC236}">
                <a16:creationId xmlns:a16="http://schemas.microsoft.com/office/drawing/2014/main" id="{4B3C429B-DA70-965A-1C9C-FAF5EB858F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45" t="14331" r="16869" b="35114"/>
          <a:stretch>
            <a:fillRect/>
          </a:stretch>
        </p:blipFill>
        <p:spPr bwMode="auto">
          <a:xfrm>
            <a:off x="0" y="3014663"/>
            <a:ext cx="2577978" cy="38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BB647608-3372-7B6B-70BB-984E31A9B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6941" y="2590007"/>
            <a:ext cx="10515600" cy="1325563"/>
          </a:xfrm>
        </p:spPr>
        <p:txBody>
          <a:bodyPr/>
          <a:lstStyle>
            <a:lvl1pPr algn="ctr">
              <a:defRPr sz="36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84207F4-8295-544A-5E58-1725402ED85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5395" y="5094401"/>
            <a:ext cx="5242497" cy="685460"/>
          </a:xfrm>
        </p:spPr>
        <p:txBody>
          <a:bodyPr anchor="ctr"/>
          <a:lstStyle>
            <a:lvl1pPr algn="ctr">
              <a:defRPr sz="2400" b="0" i="0">
                <a:latin typeface="+mn-lt"/>
                <a:cs typeface="Arial" panose="020B0604020202020204" pitchFamily="34" charset="0"/>
              </a:defRPr>
            </a:lvl1pPr>
            <a:lvl2pPr algn="ctr">
              <a:defRPr sz="1600" b="0" i="0">
                <a:latin typeface="Avenir Medium" panose="02000503020000020003" pitchFamily="2" charset="0"/>
              </a:defRPr>
            </a:lvl2pPr>
            <a:lvl3pPr algn="ctr">
              <a:defRPr sz="1600" b="0" i="0">
                <a:latin typeface="Avenir Medium" panose="02000503020000020003" pitchFamily="2" charset="0"/>
              </a:defRPr>
            </a:lvl3pPr>
            <a:lvl4pPr algn="ctr">
              <a:defRPr sz="1600" b="0" i="0">
                <a:latin typeface="Avenir Medium" panose="02000503020000020003" pitchFamily="2" charset="0"/>
              </a:defRPr>
            </a:lvl4pPr>
            <a:lvl5pPr algn="ctr">
              <a:defRPr sz="1600" b="0" i="0">
                <a:latin typeface="Avenir Medium" panose="02000503020000020003" pitchFamily="2" charset="0"/>
              </a:defRPr>
            </a:lvl5pPr>
          </a:lstStyle>
          <a:p>
            <a:pPr lvl="0"/>
            <a:r>
              <a:rPr lang="en-US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671094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Body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9E9BE63B-951E-53F6-8B99-CB64EC1642D1}"/>
              </a:ext>
            </a:extLst>
          </p:cNvPr>
          <p:cNvSpPr/>
          <p:nvPr userDrawn="1"/>
        </p:nvSpPr>
        <p:spPr>
          <a:xfrm>
            <a:off x="722501" y="-411"/>
            <a:ext cx="3884747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96F5-9C70-2BA4-9669-F966A2D4A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501" y="1532021"/>
            <a:ext cx="10646166" cy="4339348"/>
          </a:xfrm>
        </p:spPr>
        <p:txBody>
          <a:bodyPr/>
          <a:lstStyle>
            <a:lvl1pPr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defRPr sz="1600" b="0" i="0">
                <a:latin typeface="+mn-lt"/>
                <a:cs typeface="Arial" panose="020B0604020202020204" pitchFamily="34" charset="0"/>
              </a:defRPr>
            </a:lvl3pPr>
            <a:lvl4pPr>
              <a:defRPr sz="1600" b="0" i="0">
                <a:latin typeface="+mn-lt"/>
                <a:cs typeface="Arial" panose="020B0604020202020204" pitchFamily="34" charset="0"/>
              </a:defRPr>
            </a:lvl4pPr>
            <a:lvl5pPr>
              <a:defRPr sz="16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B02BD8-8431-3301-5FDD-FE89AE139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01" y="325402"/>
            <a:ext cx="10515600" cy="873302"/>
          </a:xfrm>
        </p:spPr>
        <p:txBody>
          <a:bodyPr anchor="t"/>
          <a:lstStyle>
            <a:lvl1pPr>
              <a:defRPr sz="32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42550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9E9BE63B-951E-53F6-8B99-CB64EC1642D1}"/>
              </a:ext>
            </a:extLst>
          </p:cNvPr>
          <p:cNvSpPr/>
          <p:nvPr userDrawn="1"/>
        </p:nvSpPr>
        <p:spPr>
          <a:xfrm>
            <a:off x="722501" y="-411"/>
            <a:ext cx="3884747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B02BD8-8431-3301-5FDD-FE89AE139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01" y="329857"/>
            <a:ext cx="10515600" cy="1026848"/>
          </a:xfrm>
        </p:spPr>
        <p:txBody>
          <a:bodyPr anchor="t"/>
          <a:lstStyle>
            <a:lvl1pPr>
              <a:defRPr sz="32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0214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4">
            <a:extLst>
              <a:ext uri="{FF2B5EF4-FFF2-40B4-BE49-F238E27FC236}">
                <a16:creationId xmlns:a16="http://schemas.microsoft.com/office/drawing/2014/main" id="{B8A24DA8-3F57-688D-BE35-2A91BA1A801E}"/>
              </a:ext>
            </a:extLst>
          </p:cNvPr>
          <p:cNvSpPr/>
          <p:nvPr userDrawn="1"/>
        </p:nvSpPr>
        <p:spPr>
          <a:xfrm>
            <a:off x="6575348" y="-411"/>
            <a:ext cx="3884747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DF42DA8-7D1A-05B9-3585-4EE03B08F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794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L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EF03840D-9D9D-89B1-AE18-684A3326C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5348" y="284919"/>
            <a:ext cx="4778453" cy="1325563"/>
          </a:xfrm>
        </p:spPr>
        <p:txBody>
          <a:bodyPr anchor="t"/>
          <a:lstStyle>
            <a:lvl1pPr>
              <a:defRPr sz="32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E47BE7F-C256-795E-1ADE-006C0AC93D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550" y="1748590"/>
            <a:ext cx="5138488" cy="4411663"/>
          </a:xfrm>
        </p:spPr>
        <p:txBody>
          <a:bodyPr/>
          <a:lstStyle>
            <a:lvl1pPr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defRPr sz="1600" b="0" i="0">
                <a:latin typeface="+mn-lt"/>
                <a:cs typeface="Arial" panose="020B0604020202020204" pitchFamily="34" charset="0"/>
              </a:defRPr>
            </a:lvl3pPr>
            <a:lvl4pPr>
              <a:defRPr sz="1600" b="0" i="0">
                <a:latin typeface="+mn-lt"/>
                <a:cs typeface="Arial" panose="020B0604020202020204" pitchFamily="34" charset="0"/>
              </a:defRPr>
            </a:lvl4pPr>
            <a:lvl5pPr>
              <a:defRPr sz="16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9239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4">
            <a:extLst>
              <a:ext uri="{FF2B5EF4-FFF2-40B4-BE49-F238E27FC236}">
                <a16:creationId xmlns:a16="http://schemas.microsoft.com/office/drawing/2014/main" id="{B8A24DA8-3F57-688D-BE35-2A91BA1A801E}"/>
              </a:ext>
            </a:extLst>
          </p:cNvPr>
          <p:cNvSpPr/>
          <p:nvPr userDrawn="1"/>
        </p:nvSpPr>
        <p:spPr>
          <a:xfrm>
            <a:off x="6575348" y="-411"/>
            <a:ext cx="3884747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DF42DA8-7D1A-05B9-3585-4EE03B08F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794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L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0A49F9D-D052-3402-F775-B10275CA3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53357" y="1261269"/>
            <a:ext cx="4981285" cy="1308894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2A35C63-9E6C-5EDE-C531-1A22CD780A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53358" y="260350"/>
            <a:ext cx="3807023" cy="86677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NL"/>
              <a:t>Customer logo</a:t>
            </a:r>
          </a:p>
        </p:txBody>
      </p:sp>
    </p:spTree>
    <p:extLst>
      <p:ext uri="{BB962C8B-B14F-4D97-AF65-F5344CB8AC3E}">
        <p14:creationId xmlns:p14="http://schemas.microsoft.com/office/powerpoint/2010/main" val="2283552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more tex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4">
            <a:extLst>
              <a:ext uri="{FF2B5EF4-FFF2-40B4-BE49-F238E27FC236}">
                <a16:creationId xmlns:a16="http://schemas.microsoft.com/office/drawing/2014/main" id="{B8A24DA8-3F57-688D-BE35-2A91BA1A801E}"/>
              </a:ext>
            </a:extLst>
          </p:cNvPr>
          <p:cNvSpPr/>
          <p:nvPr userDrawn="1"/>
        </p:nvSpPr>
        <p:spPr>
          <a:xfrm>
            <a:off x="3807023" y="-411"/>
            <a:ext cx="3884747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DF42DA8-7D1A-05B9-3585-4EE03B08F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327676" cy="6858794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L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0A49F9D-D052-3402-F775-B10275CA39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1477" y="1261269"/>
            <a:ext cx="4981285" cy="1308894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22A35C63-9E6C-5EDE-C531-1A22CD780A8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811477" y="260350"/>
            <a:ext cx="3807023" cy="866775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NL"/>
              <a:t>Customer logo</a:t>
            </a:r>
          </a:p>
        </p:txBody>
      </p:sp>
    </p:spTree>
    <p:extLst>
      <p:ext uri="{BB962C8B-B14F-4D97-AF65-F5344CB8AC3E}">
        <p14:creationId xmlns:p14="http://schemas.microsoft.com/office/powerpoint/2010/main" val="3490518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DF42DA8-7D1A-05B9-3585-4EE03B08F8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794"/>
          </a:xfr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NL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EF03840D-9D9D-89B1-AE18-684A3326C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01" y="284919"/>
            <a:ext cx="4778453" cy="1325563"/>
          </a:xfrm>
        </p:spPr>
        <p:txBody>
          <a:bodyPr anchor="t"/>
          <a:lstStyle>
            <a:lvl1pPr>
              <a:defRPr sz="32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E47BE7F-C256-795E-1ADE-006C0AC93D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2703" y="1748590"/>
            <a:ext cx="5138488" cy="4411663"/>
          </a:xfrm>
        </p:spPr>
        <p:txBody>
          <a:bodyPr/>
          <a:lstStyle>
            <a:lvl1pPr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defRPr sz="1600" b="0" i="0">
                <a:latin typeface="+mn-lt"/>
                <a:cs typeface="Arial" panose="020B0604020202020204" pitchFamily="34" charset="0"/>
              </a:defRPr>
            </a:lvl3pPr>
            <a:lvl4pPr>
              <a:defRPr sz="1600" b="0" i="0">
                <a:latin typeface="+mn-lt"/>
                <a:cs typeface="Arial" panose="020B0604020202020204" pitchFamily="34" charset="0"/>
              </a:defRPr>
            </a:lvl4pPr>
            <a:lvl5pPr>
              <a:defRPr sz="16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2" name="Shape 14">
            <a:extLst>
              <a:ext uri="{FF2B5EF4-FFF2-40B4-BE49-F238E27FC236}">
                <a16:creationId xmlns:a16="http://schemas.microsoft.com/office/drawing/2014/main" id="{56BF91B0-1584-079C-F00F-ADF60F796EF1}"/>
              </a:ext>
            </a:extLst>
          </p:cNvPr>
          <p:cNvSpPr/>
          <p:nvPr userDrawn="1"/>
        </p:nvSpPr>
        <p:spPr>
          <a:xfrm>
            <a:off x="722501" y="-411"/>
            <a:ext cx="3884747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3" name="Graphic 9">
            <a:extLst>
              <a:ext uri="{FF2B5EF4-FFF2-40B4-BE49-F238E27FC236}">
                <a16:creationId xmlns:a16="http://schemas.microsoft.com/office/drawing/2014/main" id="{03D07427-20F0-A0DD-5807-2F40D392C5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55442" y="6278889"/>
            <a:ext cx="723154" cy="4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62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14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8CD1-B606-44AE-AEA2-F2E896F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64B19-5B83-4634-B079-81F717069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3A0A8-CF7C-4D20-AB02-84D43A60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649E-6FEB-4350-ABFB-1BE4337C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62B0F-1DFA-4F48-87ED-9DB4F614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18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">
            <a:extLst>
              <a:ext uri="{FF2B5EF4-FFF2-40B4-BE49-F238E27FC236}">
                <a16:creationId xmlns:a16="http://schemas.microsoft.com/office/drawing/2014/main" id="{9E9BE63B-951E-53F6-8B99-CB64EC1642D1}"/>
              </a:ext>
            </a:extLst>
          </p:cNvPr>
          <p:cNvSpPr/>
          <p:nvPr userDrawn="1"/>
        </p:nvSpPr>
        <p:spPr>
          <a:xfrm>
            <a:off x="722501" y="-411"/>
            <a:ext cx="3884747" cy="753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>
              <a:solidFill>
                <a:schemeClr val="lt1"/>
              </a:solidFill>
              <a:latin typeface="Arial" panose="020B0604020202020204" pitchFamily="34" charset="0"/>
              <a:ea typeface="Lato"/>
              <a:cs typeface="Arial" panose="020B0604020202020204" pitchFamily="34" charset="0"/>
              <a:sym typeface="Lato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F96F5-9C70-2BA4-9669-F966A2D4A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501" y="1451811"/>
            <a:ext cx="10646166" cy="4339348"/>
          </a:xfrm>
        </p:spPr>
        <p:txBody>
          <a:bodyPr/>
          <a:lstStyle>
            <a:lvl1pPr>
              <a:defRPr sz="1600" b="0" i="0">
                <a:latin typeface="+mn-lt"/>
                <a:cs typeface="Arial" panose="020B0604020202020204" pitchFamily="34" charset="0"/>
              </a:defRPr>
            </a:lvl1pPr>
            <a:lvl2pPr>
              <a:defRPr sz="1600" b="0" i="0">
                <a:latin typeface="+mn-lt"/>
                <a:cs typeface="Arial" panose="020B0604020202020204" pitchFamily="34" charset="0"/>
              </a:defRPr>
            </a:lvl2pPr>
            <a:lvl3pPr>
              <a:defRPr sz="1600" b="0" i="0">
                <a:latin typeface="+mn-lt"/>
                <a:cs typeface="Arial" panose="020B0604020202020204" pitchFamily="34" charset="0"/>
              </a:defRPr>
            </a:lvl3pPr>
            <a:lvl4pPr>
              <a:defRPr sz="1600" b="0" i="0">
                <a:latin typeface="+mn-lt"/>
                <a:cs typeface="Arial" panose="020B0604020202020204" pitchFamily="34" charset="0"/>
              </a:defRPr>
            </a:lvl4pPr>
            <a:lvl5pPr>
              <a:defRPr sz="1600" b="0" i="0"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B02BD8-8431-3301-5FDD-FE89AE139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2501" y="329857"/>
            <a:ext cx="10515600" cy="873302"/>
          </a:xfrm>
        </p:spPr>
        <p:txBody>
          <a:bodyPr anchor="t"/>
          <a:lstStyle>
            <a:lvl1pPr>
              <a:defRPr sz="3200" b="1" i="0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271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E8097F4-C799-6F48-A808-4526AA9AD05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49141" y="1996122"/>
            <a:ext cx="7675604" cy="4151214"/>
          </a:xfrm>
        </p:spPr>
        <p:txBody>
          <a:bodyPr/>
          <a:lstStyle/>
          <a:p>
            <a:pPr lvl="0"/>
            <a:r>
              <a:rPr lang="en-US"/>
              <a:t>Bullet and copy set in Arial Regular 14pt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B770F4C-DD91-E444-956B-16715B52D2D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39" y="1282970"/>
            <a:ext cx="7675605" cy="576410"/>
          </a:xfrm>
        </p:spPr>
        <p:txBody>
          <a:bodyPr>
            <a:noAutofit/>
          </a:bodyPr>
          <a:lstStyle>
            <a:lvl1pPr marL="0" indent="0">
              <a:buNone/>
              <a:defRPr sz="2666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690522F-9C57-0D40-AA23-D8959DECD5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594615"/>
            <a:ext cx="7675605" cy="675920"/>
          </a:xfrm>
        </p:spPr>
        <p:txBody>
          <a:bodyPr>
            <a:noAutofit/>
          </a:bodyPr>
          <a:lstStyle/>
          <a:p>
            <a:r>
              <a:rPr lang="en-US"/>
              <a:t>Headline in Arial Bold 32pt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0A9C089A-1AF8-A147-8956-6641C8A5387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139" y="333830"/>
            <a:ext cx="5446893" cy="222684"/>
          </a:xfrm>
        </p:spPr>
        <p:txBody>
          <a:bodyPr lIns="36576">
            <a:noAutofit/>
          </a:bodyPr>
          <a:lstStyle>
            <a:lvl1pPr marL="0" indent="0">
              <a:buNone/>
              <a:defRPr sz="1067">
                <a:solidFill>
                  <a:schemeClr val="bg2"/>
                </a:solidFill>
              </a:defRPr>
            </a:lvl1pPr>
            <a:lvl2pPr marL="231717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2pPr>
            <a:lvl3pPr marL="457086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3pPr>
            <a:lvl4pPr marL="682454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4pPr>
            <a:lvl5pPr marL="914172" indent="0">
              <a:buNone/>
              <a:defRPr sz="1067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r>
              <a:rPr lang="en-US"/>
              <a:t>OVERLINE/SECTION (OPTIONAL) IN ARIAL 8PT ALL CAPS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406CE-F2B3-6B46-AEAA-2B50F21E6C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7" y="6319781"/>
            <a:ext cx="948266" cy="357740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AD8273-20CD-D440-9F0B-EE5585A8F05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Presentation Name or Footer Copy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7E0A-BA28-C04C-B1ED-FFA7C81919C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64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6065226-BBE4-4943-81FB-7397341A23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17201" y="6206209"/>
            <a:ext cx="1109132" cy="418428"/>
          </a:xfrm>
          <a:prstGeom prst="rect">
            <a:avLst/>
          </a:prstGeom>
          <a:noFill/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0EF6578B-CBDA-8A44-A5C7-2210349CB6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87" y="4126576"/>
            <a:ext cx="5788352" cy="433935"/>
          </a:xfrm>
        </p:spPr>
        <p:txBody>
          <a:bodyPr wrap="square">
            <a:spAutoFit/>
          </a:bodyPr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086" indent="0" algn="ctr">
              <a:buNone/>
              <a:defRPr sz="2000"/>
            </a:lvl2pPr>
            <a:lvl3pPr marL="914172" indent="0" algn="ctr">
              <a:buNone/>
              <a:defRPr sz="1800"/>
            </a:lvl3pPr>
            <a:lvl4pPr marL="1371257" indent="0" algn="ctr">
              <a:buNone/>
              <a:defRPr sz="1600"/>
            </a:lvl4pPr>
            <a:lvl5pPr marL="1828343" indent="0" algn="ctr">
              <a:buNone/>
              <a:defRPr sz="1600"/>
            </a:lvl5pPr>
            <a:lvl6pPr marL="2285429" indent="0" algn="ctr">
              <a:buNone/>
              <a:defRPr sz="1600"/>
            </a:lvl6pPr>
            <a:lvl7pPr marL="2742514" indent="0" algn="ctr">
              <a:buNone/>
              <a:defRPr sz="1600"/>
            </a:lvl7pPr>
            <a:lvl8pPr marL="3199600" indent="0" algn="ctr">
              <a:buNone/>
              <a:defRPr sz="1600"/>
            </a:lvl8pPr>
            <a:lvl9pPr marL="3656686" indent="0" algn="ctr">
              <a:buNone/>
              <a:defRPr sz="1600"/>
            </a:lvl9pPr>
          </a:lstStyle>
          <a:p>
            <a:r>
              <a:rPr lang="en-US"/>
              <a:t>Subhead | Presentation Date (Month Year)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3C0EF8C1-A42E-1648-BE4D-DBD865A624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39" y="1688740"/>
            <a:ext cx="5791200" cy="2423660"/>
          </a:xfrm>
        </p:spPr>
        <p:txBody>
          <a:bodyPr/>
          <a:lstStyle>
            <a:lvl1pPr>
              <a:defRPr sz="6399" spc="-134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 in Arial Bold 48pt</a:t>
            </a:r>
          </a:p>
        </p:txBody>
      </p:sp>
    </p:spTree>
    <p:extLst>
      <p:ext uri="{BB962C8B-B14F-4D97-AF65-F5344CB8AC3E}">
        <p14:creationId xmlns:p14="http://schemas.microsoft.com/office/powerpoint/2010/main" val="11913886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Title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20B8-1BCF-224F-93C0-739D0B941BD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06968" y="6456683"/>
            <a:ext cx="4457215" cy="164147"/>
          </a:xfrm>
        </p:spPr>
        <p:txBody>
          <a:bodyPr>
            <a:noAutofit/>
          </a:bodyPr>
          <a:lstStyle/>
          <a:p>
            <a:r>
              <a:rPr lang="en-US"/>
              <a:t>Customer Service Improvement Program Update I March 16th, 2022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147ABD-ED9D-F14C-9865-D603E9B472E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>
            <a:noAutofit/>
          </a:bodyPr>
          <a:lstStyle/>
          <a:p>
            <a:fld id="{7C42C27E-A055-1E4A-AC8F-7399EDF815E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33D5B-F89B-E945-B8D8-2E3894FB1D6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3968" y="6319782"/>
            <a:ext cx="948266" cy="357740"/>
          </a:xfrm>
          <a:prstGeom prst="rect">
            <a:avLst/>
          </a:prstGeom>
          <a:noFill/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8142741E-FD3D-CC41-8E2A-FA36FF61A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140" y="594615"/>
            <a:ext cx="7675605" cy="675920"/>
          </a:xfrm>
        </p:spPr>
        <p:txBody>
          <a:bodyPr anchor="ctr">
            <a:noAutofit/>
          </a:bodyPr>
          <a:lstStyle>
            <a:lvl1pPr>
              <a:defRPr sz="3199"/>
            </a:lvl1pPr>
          </a:lstStyle>
          <a:p>
            <a:r>
              <a:rPr lang="en-US"/>
              <a:t>Headline in Arial Bold 32pt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F1039B8C-C352-CC4F-A86A-90D14E68C29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9140" y="1282973"/>
            <a:ext cx="7675605" cy="576410"/>
          </a:xfrm>
        </p:spPr>
        <p:txBody>
          <a:bodyPr>
            <a:noAutofit/>
          </a:bodyPr>
          <a:lstStyle>
            <a:lvl1pPr marL="0" indent="0">
              <a:buNone/>
              <a:defRPr sz="20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(optional) in Arial 20pt</a:t>
            </a:r>
          </a:p>
        </p:txBody>
      </p:sp>
    </p:spTree>
    <p:extLst>
      <p:ext uri="{BB962C8B-B14F-4D97-AF65-F5344CB8AC3E}">
        <p14:creationId xmlns:p14="http://schemas.microsoft.com/office/powerpoint/2010/main" val="33490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ADD0-B2DD-4D6B-B688-0F873279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298D-3E33-448E-B144-1383ABF9A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404FD-915C-4AEE-996A-3BE373EB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8293-D86F-4C55-B4AC-7753EF2DE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DC537-B178-4D7C-A59D-4B0EC3D8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11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CD34-1D87-4414-B527-E7A64CCA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6F41-265A-42AD-85C7-85BA6F78D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62666-5361-4F54-AAD7-7048AE7C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657C-BDF0-43D0-93FC-CF168122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3E9560-BD4B-4B5D-944E-3BB69D24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AD7F-6E98-460D-9D8C-9E4C89D2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3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41D6-0A5F-426D-8218-ABB584A0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CCEEB-098F-4CE3-9E66-BFA8C20D4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A3BA3-9B61-49B3-BD01-F5ED9291A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C05746-32B0-42FC-9915-A7978A6549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38569-FD33-4F91-8B43-17E572C87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17A6A-F875-42AA-B24F-8D64099EE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A142A5-F986-4AA3-8776-4060A95B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79D9AC-4772-45B8-B54A-D91C0BD1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5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215D-093B-4BF7-93F7-03A43470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5AC37-3A82-429E-BEAC-AF135A2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FC7486-8D72-410E-BB13-6D773168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B95E4-AE57-4AC5-BE2C-FB8964F0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6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241B2-7009-4212-9C46-F67482F0C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9B53C-A713-4C1A-9AFD-4379E417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E684D-F203-4C3F-8259-629CB51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8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635A-4C6E-465A-ACF1-3C4929BF0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AF44-D9B1-43DB-8BC1-C0386117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D811D8-5212-4B09-8F03-49AC98EA1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B941D-6663-44B3-BE77-2DB7BE8F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40DCC-04B3-43C4-9553-31DE30B6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99485-C4D2-4175-94FC-2E978C16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12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4787-EB22-4391-9B91-7F30E12C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91AC14-363A-4DF5-A4B2-1C0CEECF5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2F6B3-CD57-4BC8-B2DD-C8D9AC24B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9F090-7198-43B0-A934-DA08D68A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580EC-CA83-462D-BF39-F72AB1E6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1252-BA62-43A7-99A7-19AF144B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F986B-56E1-4149-AB38-73BD5855D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BA035-4D7C-46D3-80E6-3CA9E9CFC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1924F-FFBC-4096-9562-1EECB07F2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7917E-8DCC-4ACC-808E-D3F4923E0986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D1D6-5603-440F-9904-109269CD0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FEB59-E38C-48FA-9321-FE1340B99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CD8B-2B89-41A9-9F0D-8609E8A8C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hape&#10;&#10;Description automatically generated">
            <a:extLst>
              <a:ext uri="{FF2B5EF4-FFF2-40B4-BE49-F238E27FC236}">
                <a16:creationId xmlns:a16="http://schemas.microsoft.com/office/drawing/2014/main" id="{957B9B15-56D7-BFFF-49EC-831FEC724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14708" t="12364" r="58305" b="37080"/>
          <a:stretch/>
        </p:blipFill>
        <p:spPr>
          <a:xfrm>
            <a:off x="11468846" y="5779919"/>
            <a:ext cx="723154" cy="1078082"/>
          </a:xfrm>
          <a:prstGeom prst="rect">
            <a:avLst/>
          </a:prstGeom>
        </p:spPr>
      </p:pic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838201" y="2849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Lato"/>
              <a:buNone/>
              <a:defRPr sz="4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ADD HEADING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838201" y="174541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200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216" marR="0" lvl="1" indent="-12516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433" marR="0" lvl="2" indent="-1233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742651" marR="0" lvl="3" indent="-12151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656867" marR="0" lvl="4" indent="-1196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5028194" marR="0" lvl="5" indent="-240293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5942411" marR="0" lvl="6" indent="-24011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6856628" marR="0" lvl="7" indent="-239927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7770846" marR="0" lvl="8" indent="-239745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" name="Shape 13">
            <a:extLst>
              <a:ext uri="{FF2B5EF4-FFF2-40B4-BE49-F238E27FC236}">
                <a16:creationId xmlns:a16="http://schemas.microsoft.com/office/drawing/2014/main" id="{DB487A83-8328-B699-61EB-35277C24BDFC}"/>
              </a:ext>
            </a:extLst>
          </p:cNvPr>
          <p:cNvSpPr txBox="1"/>
          <p:nvPr userDrawn="1"/>
        </p:nvSpPr>
        <p:spPr>
          <a:xfrm>
            <a:off x="11815751" y="6463870"/>
            <a:ext cx="369232" cy="276981"/>
          </a:xfrm>
          <a:prstGeom prst="rect">
            <a:avLst/>
          </a:prstGeom>
          <a:noFill/>
          <a:ln>
            <a:noFill/>
          </a:ln>
        </p:spPr>
        <p:txBody>
          <a:bodyPr lIns="91413" tIns="45700" rIns="91413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+mn-lt"/>
                <a:ea typeface="Lato"/>
                <a:cs typeface="Arial" panose="020B0604020202020204" pitchFamily="34" charset="0"/>
                <a:sym typeface="Lato"/>
              </a:rPr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t>‹#›</a:t>
            </a:fld>
            <a:endParaRPr lang="en-US" sz="1200" b="0" i="0" u="none" strike="noStrike" cap="none">
              <a:solidFill>
                <a:schemeClr val="lt1"/>
              </a:solidFill>
              <a:latin typeface="+mn-lt"/>
              <a:ea typeface="Lato"/>
              <a:cs typeface="Arial" panose="020B0604020202020204" pitchFamily="34" charset="0"/>
              <a:sym typeface="Lato"/>
            </a:endParaRPr>
          </a:p>
        </p:txBody>
      </p:sp>
      <p:pic>
        <p:nvPicPr>
          <p:cNvPr id="2" name="Graphic 9">
            <a:extLst>
              <a:ext uri="{FF2B5EF4-FFF2-40B4-BE49-F238E27FC236}">
                <a16:creationId xmlns:a16="http://schemas.microsoft.com/office/drawing/2014/main" id="{596C1C82-8DE4-3141-7562-65C54FFFE7CE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866656" y="6278889"/>
            <a:ext cx="723154" cy="40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2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32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7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874EE2-D974-0E9C-4CD5-87BAEDE8CCF9}"/>
              </a:ext>
            </a:extLst>
          </p:cNvPr>
          <p:cNvSpPr txBox="1">
            <a:spLocks/>
          </p:cNvSpPr>
          <p:nvPr/>
        </p:nvSpPr>
        <p:spPr>
          <a:xfrm>
            <a:off x="3495395" y="5094401"/>
            <a:ext cx="5242497" cy="68546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kern="0">
                <a:cs typeface="Arial"/>
              </a:rPr>
              <a:t>October 2024</a:t>
            </a:r>
            <a:endParaRPr lang="en-NL" kern="0" dirty="0">
              <a:cs typeface="Arial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F619A3-F65D-20C6-D892-3FAE1F1BF81F}"/>
              </a:ext>
            </a:extLst>
          </p:cNvPr>
          <p:cNvGrpSpPr/>
          <p:nvPr/>
        </p:nvGrpSpPr>
        <p:grpSpPr>
          <a:xfrm>
            <a:off x="2032000" y="719666"/>
            <a:ext cx="8128000" cy="5418667"/>
            <a:chOff x="2032000" y="719666"/>
            <a:chExt cx="8128000" cy="5418667"/>
          </a:xfrm>
        </p:grpSpPr>
        <p:graphicFrame>
          <p:nvGraphicFramePr>
            <p:cNvPr id="15" name="Diagram 14">
              <a:extLst>
                <a:ext uri="{FF2B5EF4-FFF2-40B4-BE49-F238E27FC236}">
                  <a16:creationId xmlns:a16="http://schemas.microsoft.com/office/drawing/2014/main" id="{B6CE6A85-E356-3F0B-8569-9B657AFD0D03}"/>
                </a:ext>
              </a:extLst>
            </p:cNvPr>
            <p:cNvGraphicFramePr/>
            <p:nvPr/>
          </p:nvGraphicFramePr>
          <p:xfrm>
            <a:off x="2032000" y="719666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088DE4A-D31D-AE2A-4194-58E0A7EFC733}"/>
                </a:ext>
              </a:extLst>
            </p:cNvPr>
            <p:cNvSpPr txBox="1"/>
            <p:nvPr/>
          </p:nvSpPr>
          <p:spPr>
            <a:xfrm>
              <a:off x="6096000" y="2490117"/>
              <a:ext cx="20731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HTTP Library and </a:t>
              </a:r>
              <a:r>
                <a:rPr kumimoji="0" lang="en-US" sz="12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DataExchange</a:t>
              </a: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 libraries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05DBCE-3352-4890-D6E2-0583AB26D170}"/>
                </a:ext>
              </a:extLst>
            </p:cNvPr>
            <p:cNvSpPr txBox="1"/>
            <p:nvPr/>
          </p:nvSpPr>
          <p:spPr>
            <a:xfrm>
              <a:off x="7278683" y="4319305"/>
              <a:ext cx="1172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Docker file specific to 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E7662-01BA-7D73-E9B9-29A0B43A0DF1}"/>
                </a:ext>
              </a:extLst>
            </p:cNvPr>
            <p:cNvSpPr txBox="1"/>
            <p:nvPr/>
          </p:nvSpPr>
          <p:spPr>
            <a:xfrm>
              <a:off x="3457296" y="4316045"/>
              <a:ext cx="1562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</a:rPr>
                <a:t>Docker file specific to Python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79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DBBA859-5266-B8BF-76F1-61769A047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279" y="719093"/>
            <a:ext cx="8132769" cy="54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516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Default Theme">
  <a:themeElements>
    <a:clrScheme name="AIMMS 1">
      <a:dk1>
        <a:srgbClr val="585858"/>
      </a:dk1>
      <a:lt1>
        <a:srgbClr val="FFFFFF"/>
      </a:lt1>
      <a:dk2>
        <a:srgbClr val="585858"/>
      </a:dk2>
      <a:lt2>
        <a:srgbClr val="F6F7FA"/>
      </a:lt2>
      <a:accent1>
        <a:srgbClr val="004BFF"/>
      </a:accent1>
      <a:accent2>
        <a:srgbClr val="009B00"/>
      </a:accent2>
      <a:accent3>
        <a:srgbClr val="FFC00E"/>
      </a:accent3>
      <a:accent4>
        <a:srgbClr val="00D300"/>
      </a:accent4>
      <a:accent5>
        <a:srgbClr val="000081"/>
      </a:accent5>
      <a:accent6>
        <a:srgbClr val="C0F9FF"/>
      </a:accent6>
      <a:hlink>
        <a:srgbClr val="0196FF"/>
      </a:hlink>
      <a:folHlink>
        <a:srgbClr val="004B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 Medium</vt:lpstr>
      <vt:lpstr>Avenir Next LT Pro</vt:lpstr>
      <vt:lpstr>Calibri</vt:lpstr>
      <vt:lpstr>Calibri Light</vt:lpstr>
      <vt:lpstr>Lato</vt:lpstr>
      <vt:lpstr>Office Theme</vt:lpstr>
      <vt:lpstr>4_Default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Gabriela Servidone</cp:lastModifiedBy>
  <cp:revision>9</cp:revision>
  <dcterms:created xsi:type="dcterms:W3CDTF">2020-10-01T16:35:28Z</dcterms:created>
  <dcterms:modified xsi:type="dcterms:W3CDTF">2025-01-09T18:05:40Z</dcterms:modified>
</cp:coreProperties>
</file>