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5" r:id="rId6"/>
    <p:sldId id="266" r:id="rId7"/>
    <p:sldId id="257" r:id="rId8"/>
    <p:sldId id="258" r:id="rId9"/>
    <p:sldId id="261" r:id="rId10"/>
    <p:sldId id="264" r:id="rId11"/>
    <p:sldId id="260" r:id="rId12"/>
    <p:sldId id="262" r:id="rId13"/>
    <p:sldId id="26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tjan de Lange" initials="Gd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75757"/>
    <a:srgbClr val="14C2FF"/>
    <a:srgbClr val="000081"/>
    <a:srgbClr val="C8C8C8"/>
    <a:srgbClr val="585858"/>
    <a:srgbClr val="FF9900"/>
    <a:srgbClr val="33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53" autoAdjust="0"/>
    <p:restoredTop sz="77640" autoAdjust="0"/>
  </p:normalViewPr>
  <p:slideViewPr>
    <p:cSldViewPr snapToGrid="0" snapToObjects="1">
      <p:cViewPr varScale="1">
        <p:scale>
          <a:sx n="83" d="100"/>
          <a:sy n="83" d="100"/>
        </p:scale>
        <p:origin x="96" y="81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Kuip" userId="d213484a-3b3f-48e3-9180-c197b94c1d6a" providerId="ADAL" clId="{757B100D-59F5-46F2-B8C2-15DB5D323B8E}"/>
    <pc:docChg chg="modMainMaster">
      <pc:chgData name="Chris Kuip" userId="d213484a-3b3f-48e3-9180-c197b94c1d6a" providerId="ADAL" clId="{757B100D-59F5-46F2-B8C2-15DB5D323B8E}" dt="2019-05-26T07:43:45.479" v="14" actId="1076"/>
      <pc:docMkLst>
        <pc:docMk/>
      </pc:docMkLst>
      <pc:sldMasterChg chg="modSp">
        <pc:chgData name="Chris Kuip" userId="d213484a-3b3f-48e3-9180-c197b94c1d6a" providerId="ADAL" clId="{757B100D-59F5-46F2-B8C2-15DB5D323B8E}" dt="2019-05-26T07:43:45.479" v="14" actId="1076"/>
        <pc:sldMasterMkLst>
          <pc:docMk/>
          <pc:sldMasterMk cId="177762664" sldId="2147483684"/>
        </pc:sldMasterMkLst>
        <pc:spChg chg="mod">
          <ac:chgData name="Chris Kuip" userId="d213484a-3b3f-48e3-9180-c197b94c1d6a" providerId="ADAL" clId="{757B100D-59F5-46F2-B8C2-15DB5D323B8E}" dt="2019-05-26T07:43:45.479" v="14" actId="1076"/>
          <ac:spMkLst>
            <pc:docMk/>
            <pc:sldMasterMk cId="177762664" sldId="2147483684"/>
            <ac:spMk id="12" creationId="{00000000-0000-0000-0000-000000000000}"/>
          </ac:spMkLst>
        </pc:sp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09BA48-869E-4170-A58E-9B4772513A20}" type="doc">
      <dgm:prSet loTypeId="urn:microsoft.com/office/officeart/2005/8/layout/vList4" loCatId="pictur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E6752D7-499F-4E62-A3BD-0D71F04E2E03}">
      <dgm:prSet phldrT="[Text]"/>
      <dgm:spPr>
        <a:xfrm>
          <a:off x="0" y="0"/>
          <a:ext cx="2694190" cy="924874"/>
        </a:xfrm>
        <a:prstGeom prst="rect">
          <a:avLst/>
        </a:prstGeom>
        <a:solidFill>
          <a:srgbClr val="000081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GUI CONSTRUCTION</a:t>
          </a:r>
          <a:endParaRPr lang="en-US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gm:t>
    </dgm:pt>
    <dgm:pt modelId="{7E007575-92B7-49F9-BB55-884CF93D1E88}" type="parTrans" cxnId="{75F535F3-600D-47C7-BF9E-E45D7B3842B4}">
      <dgm:prSet/>
      <dgm:spPr/>
      <dgm:t>
        <a:bodyPr/>
        <a:lstStyle/>
        <a:p>
          <a:endParaRPr lang="en-US"/>
        </a:p>
      </dgm:t>
    </dgm:pt>
    <dgm:pt modelId="{42F199DE-8170-4148-A7C9-13F6F11D107F}" type="sibTrans" cxnId="{75F535F3-600D-47C7-BF9E-E45D7B3842B4}">
      <dgm:prSet/>
      <dgm:spPr/>
      <dgm:t>
        <a:bodyPr/>
        <a:lstStyle/>
        <a:p>
          <a:endParaRPr lang="en-US"/>
        </a:p>
      </dgm:t>
    </dgm:pt>
    <dgm:pt modelId="{146AC5E7-ED5E-4CB1-ADA1-C79881F50744}">
      <dgm:prSet phldrT="[Text]"/>
      <dgm:spPr>
        <a:xfrm>
          <a:off x="0" y="1017362"/>
          <a:ext cx="2694190" cy="924874"/>
        </a:xfrm>
        <a:prstGeom prst="rect">
          <a:avLst/>
        </a:prstGeom>
        <a:solidFill>
          <a:srgbClr val="FFC1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MODEL BUILDING</a:t>
          </a:r>
        </a:p>
      </dgm:t>
    </dgm:pt>
    <dgm:pt modelId="{508F9447-0466-4372-9BF7-E87322717853}" type="parTrans" cxnId="{30D2F235-A552-4D94-ADE7-D1BEBDA485A9}">
      <dgm:prSet/>
      <dgm:spPr/>
      <dgm:t>
        <a:bodyPr/>
        <a:lstStyle/>
        <a:p>
          <a:endParaRPr lang="en-US"/>
        </a:p>
      </dgm:t>
    </dgm:pt>
    <dgm:pt modelId="{4C1C5ED9-A436-4182-8B9B-133B95849B34}" type="sibTrans" cxnId="{30D2F235-A552-4D94-ADE7-D1BEBDA485A9}">
      <dgm:prSet/>
      <dgm:spPr/>
      <dgm:t>
        <a:bodyPr/>
        <a:lstStyle/>
        <a:p>
          <a:endParaRPr lang="en-US"/>
        </a:p>
      </dgm:t>
    </dgm:pt>
    <dgm:pt modelId="{68D15682-20ED-4893-855C-43737B4162FF}">
      <dgm:prSet phldrT="[Text]"/>
      <dgm:spPr>
        <a:xfrm>
          <a:off x="0" y="2034724"/>
          <a:ext cx="2694190" cy="924874"/>
        </a:xfrm>
        <a:prstGeom prst="rect">
          <a:avLst/>
        </a:prstGeom>
        <a:solidFill>
          <a:srgbClr val="00D4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altLang="en-US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SOLVERS</a:t>
          </a:r>
          <a:endParaRPr lang="en-US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gm:t>
    </dgm:pt>
    <dgm:pt modelId="{628ED1FA-652B-4199-81F1-93877A29A6BA}" type="parTrans" cxnId="{7238B235-BF43-4A44-8307-951CD2483359}">
      <dgm:prSet/>
      <dgm:spPr/>
      <dgm:t>
        <a:bodyPr/>
        <a:lstStyle/>
        <a:p>
          <a:endParaRPr lang="en-US"/>
        </a:p>
      </dgm:t>
    </dgm:pt>
    <dgm:pt modelId="{B6777162-9985-4625-A03A-D0743206287C}" type="sibTrans" cxnId="{7238B235-BF43-4A44-8307-951CD2483359}">
      <dgm:prSet/>
      <dgm:spPr/>
      <dgm:t>
        <a:bodyPr/>
        <a:lstStyle/>
        <a:p>
          <a:endParaRPr lang="en-US"/>
        </a:p>
      </dgm:t>
    </dgm:pt>
    <dgm:pt modelId="{122A3D68-8523-4619-B4FC-4CCF5787BC7E}" type="pres">
      <dgm:prSet presAssocID="{E609BA48-869E-4170-A58E-9B4772513A20}" presName="linear" presStyleCnt="0">
        <dgm:presLayoutVars>
          <dgm:dir/>
          <dgm:resizeHandles val="exact"/>
        </dgm:presLayoutVars>
      </dgm:prSet>
      <dgm:spPr/>
    </dgm:pt>
    <dgm:pt modelId="{D47D7312-7975-4303-AF37-72576DE20811}" type="pres">
      <dgm:prSet presAssocID="{9E6752D7-499F-4E62-A3BD-0D71F04E2E03}" presName="comp" presStyleCnt="0"/>
      <dgm:spPr/>
    </dgm:pt>
    <dgm:pt modelId="{33230DAF-A7A0-4EE6-8273-B4AF280A7D54}" type="pres">
      <dgm:prSet presAssocID="{9E6752D7-499F-4E62-A3BD-0D71F04E2E03}" presName="box" presStyleLbl="node1" presStyleIdx="0" presStyleCnt="3" custLinFactNeighborX="16698"/>
      <dgm:spPr>
        <a:prstGeom prst="rect">
          <a:avLst/>
        </a:prstGeom>
      </dgm:spPr>
    </dgm:pt>
    <dgm:pt modelId="{CB7FFD60-B224-4586-881B-CFBF76688F2F}" type="pres">
      <dgm:prSet presAssocID="{9E6752D7-499F-4E62-A3BD-0D71F04E2E03}" presName="img" presStyleLbl="fgImgPlace1" presStyleIdx="0" presStyleCnt="3" custScaleX="8485"/>
      <dgm:spPr>
        <a:xfrm>
          <a:off x="339046" y="92487"/>
          <a:ext cx="45720" cy="739899"/>
        </a:xfrm>
        <a:prstGeom prst="rect">
          <a:avLst/>
        </a:prstGeom>
        <a:solidFill>
          <a:srgbClr val="000081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D8091036-D3C9-4DA0-8DF8-01F3B9754349}" type="pres">
      <dgm:prSet presAssocID="{9E6752D7-499F-4E62-A3BD-0D71F04E2E03}" presName="text" presStyleLbl="node1" presStyleIdx="0" presStyleCnt="3">
        <dgm:presLayoutVars>
          <dgm:bulletEnabled val="1"/>
        </dgm:presLayoutVars>
      </dgm:prSet>
      <dgm:spPr/>
    </dgm:pt>
    <dgm:pt modelId="{35C40D8A-7417-443D-9357-22A4286F4ECC}" type="pres">
      <dgm:prSet presAssocID="{42F199DE-8170-4148-A7C9-13F6F11D107F}" presName="spacer" presStyleCnt="0"/>
      <dgm:spPr/>
    </dgm:pt>
    <dgm:pt modelId="{0D40B871-2CCE-4296-AF75-0C9F3EB89391}" type="pres">
      <dgm:prSet presAssocID="{146AC5E7-ED5E-4CB1-ADA1-C79881F50744}" presName="comp" presStyleCnt="0"/>
      <dgm:spPr/>
    </dgm:pt>
    <dgm:pt modelId="{245D0F56-8D39-4080-A398-08B60C43C3AC}" type="pres">
      <dgm:prSet presAssocID="{146AC5E7-ED5E-4CB1-ADA1-C79881F50744}" presName="box" presStyleLbl="node1" presStyleIdx="1" presStyleCnt="3"/>
      <dgm:spPr>
        <a:prstGeom prst="rect">
          <a:avLst/>
        </a:prstGeom>
      </dgm:spPr>
    </dgm:pt>
    <dgm:pt modelId="{5ED33105-8C4C-4B62-8226-6943D649F504}" type="pres">
      <dgm:prSet presAssocID="{146AC5E7-ED5E-4CB1-ADA1-C79881F50744}" presName="img" presStyleLbl="fgImgPlace1" presStyleIdx="1" presStyleCnt="3" custScaleX="8485"/>
      <dgm:spPr>
        <a:xfrm>
          <a:off x="339046" y="1109849"/>
          <a:ext cx="45720" cy="739899"/>
        </a:xfrm>
        <a:prstGeom prst="roundRect">
          <a:avLst>
            <a:gd name="adj" fmla="val 10000"/>
          </a:avLst>
        </a:prstGeom>
        <a:solidFill>
          <a:srgbClr val="FFC1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9B9E39E9-9254-4AAA-A940-C5EE37F8A2D6}" type="pres">
      <dgm:prSet presAssocID="{146AC5E7-ED5E-4CB1-ADA1-C79881F50744}" presName="text" presStyleLbl="node1" presStyleIdx="1" presStyleCnt="3">
        <dgm:presLayoutVars>
          <dgm:bulletEnabled val="1"/>
        </dgm:presLayoutVars>
      </dgm:prSet>
      <dgm:spPr/>
    </dgm:pt>
    <dgm:pt modelId="{EDC0276C-CF90-46AD-AEBA-BE36CF3142A4}" type="pres">
      <dgm:prSet presAssocID="{4C1C5ED9-A436-4182-8B9B-133B95849B34}" presName="spacer" presStyleCnt="0"/>
      <dgm:spPr/>
    </dgm:pt>
    <dgm:pt modelId="{BCF2192E-CDA4-41C2-8388-CDB1D4235579}" type="pres">
      <dgm:prSet presAssocID="{68D15682-20ED-4893-855C-43737B4162FF}" presName="comp" presStyleCnt="0"/>
      <dgm:spPr/>
    </dgm:pt>
    <dgm:pt modelId="{B8103911-5BB1-485D-B690-CA159D018EFA}" type="pres">
      <dgm:prSet presAssocID="{68D15682-20ED-4893-855C-43737B4162FF}" presName="box" presStyleLbl="node1" presStyleIdx="2" presStyleCnt="3"/>
      <dgm:spPr>
        <a:prstGeom prst="rect">
          <a:avLst/>
        </a:prstGeom>
      </dgm:spPr>
    </dgm:pt>
    <dgm:pt modelId="{DDFBDDEE-8A55-4354-87D0-6E253A6834EF}" type="pres">
      <dgm:prSet presAssocID="{68D15682-20ED-4893-855C-43737B4162FF}" presName="img" presStyleLbl="fgImgPlace1" presStyleIdx="2" presStyleCnt="3" custScaleX="8485"/>
      <dgm:spPr>
        <a:xfrm>
          <a:off x="339046" y="2127211"/>
          <a:ext cx="45720" cy="739899"/>
        </a:xfrm>
        <a:prstGeom prst="roundRect">
          <a:avLst>
            <a:gd name="adj" fmla="val 10000"/>
          </a:avLst>
        </a:prstGeom>
        <a:solidFill>
          <a:srgbClr val="00D4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</dgm:pt>
    <dgm:pt modelId="{62DC5C8D-0536-4211-A9F3-8C3731976B26}" type="pres">
      <dgm:prSet presAssocID="{68D15682-20ED-4893-855C-43737B4162FF}" presName="text" presStyleLbl="node1" presStyleIdx="2" presStyleCnt="3">
        <dgm:presLayoutVars>
          <dgm:bulletEnabled val="1"/>
        </dgm:presLayoutVars>
      </dgm:prSet>
      <dgm:spPr/>
    </dgm:pt>
  </dgm:ptLst>
  <dgm:cxnLst>
    <dgm:cxn modelId="{485A152F-CF50-412A-BA42-89B52FBE2029}" type="presOf" srcId="{68D15682-20ED-4893-855C-43737B4162FF}" destId="{62DC5C8D-0536-4211-A9F3-8C3731976B26}" srcOrd="1" destOrd="0" presId="urn:microsoft.com/office/officeart/2005/8/layout/vList4"/>
    <dgm:cxn modelId="{7238B235-BF43-4A44-8307-951CD2483359}" srcId="{E609BA48-869E-4170-A58E-9B4772513A20}" destId="{68D15682-20ED-4893-855C-43737B4162FF}" srcOrd="2" destOrd="0" parTransId="{628ED1FA-652B-4199-81F1-93877A29A6BA}" sibTransId="{B6777162-9985-4625-A03A-D0743206287C}"/>
    <dgm:cxn modelId="{30D2F235-A552-4D94-ADE7-D1BEBDA485A9}" srcId="{E609BA48-869E-4170-A58E-9B4772513A20}" destId="{146AC5E7-ED5E-4CB1-ADA1-C79881F50744}" srcOrd="1" destOrd="0" parTransId="{508F9447-0466-4372-9BF7-E87322717853}" sibTransId="{4C1C5ED9-A436-4182-8B9B-133B95849B34}"/>
    <dgm:cxn modelId="{B6BCEC6B-995F-4AC1-80AB-C0F8510845B5}" type="presOf" srcId="{146AC5E7-ED5E-4CB1-ADA1-C79881F50744}" destId="{9B9E39E9-9254-4AAA-A940-C5EE37F8A2D6}" srcOrd="1" destOrd="0" presId="urn:microsoft.com/office/officeart/2005/8/layout/vList4"/>
    <dgm:cxn modelId="{3D231453-B639-49CB-A1E3-C611CB9A73CA}" type="presOf" srcId="{68D15682-20ED-4893-855C-43737B4162FF}" destId="{B8103911-5BB1-485D-B690-CA159D018EFA}" srcOrd="0" destOrd="0" presId="urn:microsoft.com/office/officeart/2005/8/layout/vList4"/>
    <dgm:cxn modelId="{1EE5019F-9992-4411-A4DF-B4BC0BA19D3D}" type="presOf" srcId="{146AC5E7-ED5E-4CB1-ADA1-C79881F50744}" destId="{245D0F56-8D39-4080-A398-08B60C43C3AC}" srcOrd="0" destOrd="0" presId="urn:microsoft.com/office/officeart/2005/8/layout/vList4"/>
    <dgm:cxn modelId="{AAA975AE-62F8-45DA-B101-9E11836C8124}" type="presOf" srcId="{9E6752D7-499F-4E62-A3BD-0D71F04E2E03}" destId="{33230DAF-A7A0-4EE6-8273-B4AF280A7D54}" srcOrd="0" destOrd="0" presId="urn:microsoft.com/office/officeart/2005/8/layout/vList4"/>
    <dgm:cxn modelId="{75F535F3-600D-47C7-BF9E-E45D7B3842B4}" srcId="{E609BA48-869E-4170-A58E-9B4772513A20}" destId="{9E6752D7-499F-4E62-A3BD-0D71F04E2E03}" srcOrd="0" destOrd="0" parTransId="{7E007575-92B7-49F9-BB55-884CF93D1E88}" sibTransId="{42F199DE-8170-4148-A7C9-13F6F11D107F}"/>
    <dgm:cxn modelId="{282CBCF4-711A-479A-BA3B-CE597C70442C}" type="presOf" srcId="{9E6752D7-499F-4E62-A3BD-0D71F04E2E03}" destId="{D8091036-D3C9-4DA0-8DF8-01F3B9754349}" srcOrd="1" destOrd="0" presId="urn:microsoft.com/office/officeart/2005/8/layout/vList4"/>
    <dgm:cxn modelId="{970E2CFD-81A1-4933-BCA0-7E9AC700F914}" type="presOf" srcId="{E609BA48-869E-4170-A58E-9B4772513A20}" destId="{122A3D68-8523-4619-B4FC-4CCF5787BC7E}" srcOrd="0" destOrd="0" presId="urn:microsoft.com/office/officeart/2005/8/layout/vList4"/>
    <dgm:cxn modelId="{407142A0-6066-44D4-92B7-A6F6BC47614D}" type="presParOf" srcId="{122A3D68-8523-4619-B4FC-4CCF5787BC7E}" destId="{D47D7312-7975-4303-AF37-72576DE20811}" srcOrd="0" destOrd="0" presId="urn:microsoft.com/office/officeart/2005/8/layout/vList4"/>
    <dgm:cxn modelId="{A23B76C5-9846-4C21-A42E-D77F2E1A93D6}" type="presParOf" srcId="{D47D7312-7975-4303-AF37-72576DE20811}" destId="{33230DAF-A7A0-4EE6-8273-B4AF280A7D54}" srcOrd="0" destOrd="0" presId="urn:microsoft.com/office/officeart/2005/8/layout/vList4"/>
    <dgm:cxn modelId="{E57F690D-13A6-43C1-9B53-56A934882EF8}" type="presParOf" srcId="{D47D7312-7975-4303-AF37-72576DE20811}" destId="{CB7FFD60-B224-4586-881B-CFBF76688F2F}" srcOrd="1" destOrd="0" presId="urn:microsoft.com/office/officeart/2005/8/layout/vList4"/>
    <dgm:cxn modelId="{690A449C-788C-4B73-A7C7-CABDC3ED53B0}" type="presParOf" srcId="{D47D7312-7975-4303-AF37-72576DE20811}" destId="{D8091036-D3C9-4DA0-8DF8-01F3B9754349}" srcOrd="2" destOrd="0" presId="urn:microsoft.com/office/officeart/2005/8/layout/vList4"/>
    <dgm:cxn modelId="{F6637D2C-5FF3-420C-B034-041143D8FDFA}" type="presParOf" srcId="{122A3D68-8523-4619-B4FC-4CCF5787BC7E}" destId="{35C40D8A-7417-443D-9357-22A4286F4ECC}" srcOrd="1" destOrd="0" presId="urn:microsoft.com/office/officeart/2005/8/layout/vList4"/>
    <dgm:cxn modelId="{91F95681-58B5-438A-B364-70E520BA3D5B}" type="presParOf" srcId="{122A3D68-8523-4619-B4FC-4CCF5787BC7E}" destId="{0D40B871-2CCE-4296-AF75-0C9F3EB89391}" srcOrd="2" destOrd="0" presId="urn:microsoft.com/office/officeart/2005/8/layout/vList4"/>
    <dgm:cxn modelId="{E45EF167-002B-4D5F-8625-12735BE8AA70}" type="presParOf" srcId="{0D40B871-2CCE-4296-AF75-0C9F3EB89391}" destId="{245D0F56-8D39-4080-A398-08B60C43C3AC}" srcOrd="0" destOrd="0" presId="urn:microsoft.com/office/officeart/2005/8/layout/vList4"/>
    <dgm:cxn modelId="{54993C87-2B76-4EB6-B48C-4CFB2E66D8FF}" type="presParOf" srcId="{0D40B871-2CCE-4296-AF75-0C9F3EB89391}" destId="{5ED33105-8C4C-4B62-8226-6943D649F504}" srcOrd="1" destOrd="0" presId="urn:microsoft.com/office/officeart/2005/8/layout/vList4"/>
    <dgm:cxn modelId="{06563062-F504-463A-A15B-262E240549A0}" type="presParOf" srcId="{0D40B871-2CCE-4296-AF75-0C9F3EB89391}" destId="{9B9E39E9-9254-4AAA-A940-C5EE37F8A2D6}" srcOrd="2" destOrd="0" presId="urn:microsoft.com/office/officeart/2005/8/layout/vList4"/>
    <dgm:cxn modelId="{22859B10-4456-4B24-8419-72C7CE322AAB}" type="presParOf" srcId="{122A3D68-8523-4619-B4FC-4CCF5787BC7E}" destId="{EDC0276C-CF90-46AD-AEBA-BE36CF3142A4}" srcOrd="3" destOrd="0" presId="urn:microsoft.com/office/officeart/2005/8/layout/vList4"/>
    <dgm:cxn modelId="{CBC2B263-224E-465C-99FA-ED1CD1E32B8C}" type="presParOf" srcId="{122A3D68-8523-4619-B4FC-4CCF5787BC7E}" destId="{BCF2192E-CDA4-41C2-8388-CDB1D4235579}" srcOrd="4" destOrd="0" presId="urn:microsoft.com/office/officeart/2005/8/layout/vList4"/>
    <dgm:cxn modelId="{A9462B04-1F29-47FC-A640-E9A0A41F8835}" type="presParOf" srcId="{BCF2192E-CDA4-41C2-8388-CDB1D4235579}" destId="{B8103911-5BB1-485D-B690-CA159D018EFA}" srcOrd="0" destOrd="0" presId="urn:microsoft.com/office/officeart/2005/8/layout/vList4"/>
    <dgm:cxn modelId="{0CD15E86-66B0-4C18-824A-8731FFB3DC91}" type="presParOf" srcId="{BCF2192E-CDA4-41C2-8388-CDB1D4235579}" destId="{DDFBDDEE-8A55-4354-87D0-6E253A6834EF}" srcOrd="1" destOrd="0" presId="urn:microsoft.com/office/officeart/2005/8/layout/vList4"/>
    <dgm:cxn modelId="{BD3069E7-BEC1-4ADA-A767-4A7D6190648F}" type="presParOf" srcId="{BCF2192E-CDA4-41C2-8388-CDB1D4235579}" destId="{62DC5C8D-0536-4211-A9F3-8C3731976B26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230DAF-A7A0-4EE6-8273-B4AF280A7D54}">
      <dsp:nvSpPr>
        <dsp:cNvPr id="0" name=""/>
        <dsp:cNvSpPr/>
      </dsp:nvSpPr>
      <dsp:spPr>
        <a:xfrm>
          <a:off x="0" y="0"/>
          <a:ext cx="2694190" cy="924874"/>
        </a:xfrm>
        <a:prstGeom prst="rect">
          <a:avLst/>
        </a:prstGeom>
        <a:solidFill>
          <a:srgbClr val="000081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solidFill>
                <a:sysClr val="window" lastClr="FFFFFF"/>
              </a:solidFill>
              <a:latin typeface="+mn-lt"/>
              <a:ea typeface="+mn-ea"/>
              <a:cs typeface="+mn-cs"/>
            </a:rPr>
            <a:t>GUI CONSTRUCTION</a:t>
          </a:r>
          <a:endParaRPr lang="en-US" sz="1600" kern="1200" dirty="0">
            <a:solidFill>
              <a:sysClr val="window" lastClr="FFFFFF"/>
            </a:solidFill>
            <a:latin typeface="+mn-lt"/>
            <a:ea typeface="+mn-ea"/>
            <a:cs typeface="+mn-cs"/>
          </a:endParaRPr>
        </a:p>
      </dsp:txBody>
      <dsp:txXfrm>
        <a:off x="631325" y="0"/>
        <a:ext cx="2062864" cy="924874"/>
      </dsp:txXfrm>
    </dsp:sp>
    <dsp:sp modelId="{CB7FFD60-B224-4586-881B-CFBF76688F2F}">
      <dsp:nvSpPr>
        <dsp:cNvPr id="0" name=""/>
        <dsp:cNvSpPr/>
      </dsp:nvSpPr>
      <dsp:spPr>
        <a:xfrm>
          <a:off x="339046" y="92487"/>
          <a:ext cx="45720" cy="739899"/>
        </a:xfrm>
        <a:prstGeom prst="rect">
          <a:avLst/>
        </a:prstGeom>
        <a:solidFill>
          <a:srgbClr val="000081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5D0F56-8D39-4080-A398-08B60C43C3AC}">
      <dsp:nvSpPr>
        <dsp:cNvPr id="0" name=""/>
        <dsp:cNvSpPr/>
      </dsp:nvSpPr>
      <dsp:spPr>
        <a:xfrm>
          <a:off x="0" y="1017362"/>
          <a:ext cx="2694190" cy="924874"/>
        </a:xfrm>
        <a:prstGeom prst="rect">
          <a:avLst/>
        </a:prstGeom>
        <a:solidFill>
          <a:srgbClr val="FFC1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MODEL BUILDING</a:t>
          </a:r>
        </a:p>
      </dsp:txBody>
      <dsp:txXfrm>
        <a:off x="631325" y="1017362"/>
        <a:ext cx="2062864" cy="924874"/>
      </dsp:txXfrm>
    </dsp:sp>
    <dsp:sp modelId="{5ED33105-8C4C-4B62-8226-6943D649F504}">
      <dsp:nvSpPr>
        <dsp:cNvPr id="0" name=""/>
        <dsp:cNvSpPr/>
      </dsp:nvSpPr>
      <dsp:spPr>
        <a:xfrm>
          <a:off x="339046" y="1109849"/>
          <a:ext cx="45720" cy="739899"/>
        </a:xfrm>
        <a:prstGeom prst="roundRect">
          <a:avLst>
            <a:gd name="adj" fmla="val 10000"/>
          </a:avLst>
        </a:prstGeom>
        <a:solidFill>
          <a:srgbClr val="FFC1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103911-5BB1-485D-B690-CA159D018EFA}">
      <dsp:nvSpPr>
        <dsp:cNvPr id="0" name=""/>
        <dsp:cNvSpPr/>
      </dsp:nvSpPr>
      <dsp:spPr>
        <a:xfrm>
          <a:off x="0" y="2034724"/>
          <a:ext cx="2694190" cy="924874"/>
        </a:xfrm>
        <a:prstGeom prst="rect">
          <a:avLst/>
        </a:prstGeom>
        <a:solidFill>
          <a:srgbClr val="00D400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en-US" sz="1600" kern="1200" dirty="0">
              <a:solidFill>
                <a:sysClr val="window" lastClr="FFFFFF"/>
              </a:solidFill>
              <a:latin typeface="+mj-lt"/>
              <a:ea typeface="+mn-ea"/>
              <a:cs typeface="+mn-cs"/>
            </a:rPr>
            <a:t>SOLVERS</a:t>
          </a:r>
          <a:endParaRPr lang="en-US" sz="1600" kern="1200" dirty="0">
            <a:solidFill>
              <a:sysClr val="window" lastClr="FFFFFF"/>
            </a:solidFill>
            <a:latin typeface="+mj-lt"/>
            <a:ea typeface="+mn-ea"/>
            <a:cs typeface="+mn-cs"/>
          </a:endParaRPr>
        </a:p>
      </dsp:txBody>
      <dsp:txXfrm>
        <a:off x="631325" y="2034724"/>
        <a:ext cx="2062864" cy="924874"/>
      </dsp:txXfrm>
    </dsp:sp>
    <dsp:sp modelId="{DDFBDDEE-8A55-4354-87D0-6E253A6834EF}">
      <dsp:nvSpPr>
        <dsp:cNvPr id="0" name=""/>
        <dsp:cNvSpPr/>
      </dsp:nvSpPr>
      <dsp:spPr>
        <a:xfrm>
          <a:off x="339046" y="2127211"/>
          <a:ext cx="45720" cy="739899"/>
        </a:xfrm>
        <a:prstGeom prst="roundRect">
          <a:avLst>
            <a:gd name="adj" fmla="val 10000"/>
          </a:avLst>
        </a:prstGeom>
        <a:solidFill>
          <a:srgbClr val="00D400">
            <a:tint val="5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603AB5-52B7-8045-BEFE-97F8347DAEAC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3F65AE-2C32-CA4A-8E2F-06BD9B308C1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90859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F03303-0379-0E48-9B93-EC7286F8FEE5}" type="datetimeFigureOut">
              <a:rPr lang="en-US" smtClean="0"/>
              <a:pPr/>
              <a:t>10/16/2024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B1E534-D8F0-CA4F-9F72-D3E79E9AB52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46509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hite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ver 01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594"/>
            <a:ext cx="9144792" cy="6858594"/>
          </a:xfrm>
          <a:prstGeom prst="rect">
            <a:avLst/>
          </a:prstGeom>
        </p:spPr>
      </p:pic>
      <p:sp>
        <p:nvSpPr>
          <p:cNvPr id="8" name="Titel 1"/>
          <p:cNvSpPr txBox="1">
            <a:spLocks/>
          </p:cNvSpPr>
          <p:nvPr userDrawn="1"/>
        </p:nvSpPr>
        <p:spPr>
          <a:xfrm>
            <a:off x="504095" y="1028700"/>
            <a:ext cx="7338647" cy="450850"/>
          </a:xfrm>
          <a:prstGeom prst="rect">
            <a:avLst/>
          </a:prstGeom>
        </p:spPr>
        <p:txBody>
          <a:bodyPr/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800" kern="1200" cap="none" baseline="0">
                <a:solidFill>
                  <a:srgbClr val="000081"/>
                </a:solidFill>
                <a:latin typeface="Arial" panose="020B0604020202020204" pitchFamily="34" charset="0"/>
                <a:ea typeface="ＭＳ Ｐゴシック" pitchFamily="-107" charset="-128"/>
                <a:cs typeface="Arial" panose="020B0604020202020204" pitchFamily="34" charset="0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2000">
                <a:solidFill>
                  <a:srgbClr val="2D3589"/>
                </a:solidFill>
                <a:latin typeface="Verdana" pitchFamily="-107" charset="0"/>
                <a:ea typeface="ＭＳ Ｐゴシック" pitchFamily="-107" charset="-128"/>
              </a:defRPr>
            </a:lvl9pPr>
          </a:lstStyle>
          <a:p>
            <a:endParaRPr lang="en-US" sz="1800" b="1" cap="none" baseline="0" dirty="0">
              <a:solidFill>
                <a:srgbClr val="C8C8C8"/>
              </a:solidFill>
            </a:endParaRPr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838200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bg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97812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005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0679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with blue bg">
    <p:bg>
      <p:bgPr>
        <a:solidFill>
          <a:srgbClr val="0000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divider blue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1658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Black -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7207" y="-594"/>
            <a:ext cx="9144793" cy="6858594"/>
          </a:xfrm>
          <a:prstGeom prst="rect">
            <a:avLst/>
          </a:prstGeom>
        </p:spPr>
      </p:pic>
      <p:sp>
        <p:nvSpPr>
          <p:cNvPr id="8" name="Titel 1"/>
          <p:cNvSpPr>
            <a:spLocks noGrp="1"/>
          </p:cNvSpPr>
          <p:nvPr>
            <p:ph type="title" hasCustomPrompt="1"/>
          </p:nvPr>
        </p:nvSpPr>
        <p:spPr>
          <a:xfrm>
            <a:off x="504095" y="342905"/>
            <a:ext cx="7795847" cy="492369"/>
          </a:xfrm>
          <a:prstGeom prst="rect">
            <a:avLst/>
          </a:prstGeom>
        </p:spPr>
        <p:txBody>
          <a:bodyPr anchor="t"/>
          <a:lstStyle>
            <a:lvl1pPr>
              <a:defRPr lang="nl-NL" sz="2800" b="1" i="0" kern="1200" cap="none" baseline="0" dirty="0">
                <a:solidFill>
                  <a:schemeClr val="bg1"/>
                </a:solidFill>
                <a:latin typeface="Arial"/>
                <a:ea typeface="+mj-ea"/>
                <a:cs typeface="Arial"/>
              </a:defRPr>
            </a:lvl1pPr>
          </a:lstStyle>
          <a:p>
            <a:r>
              <a:rPr lang="en-US" dirty="0"/>
              <a:t>Click to edit TITLE text</a:t>
            </a:r>
            <a:endParaRPr lang="nl-NL" dirty="0"/>
          </a:p>
        </p:txBody>
      </p:sp>
      <p:sp>
        <p:nvSpPr>
          <p:cNvPr id="7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504092" y="879232"/>
            <a:ext cx="7455877" cy="450850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sz="1800" b="1" cap="none" baseline="0" dirty="0">
                <a:solidFill>
                  <a:srgbClr val="C8C8C8"/>
                </a:solidFill>
              </a:rPr>
              <a:t>Click to edit SUBTITLE text</a:t>
            </a:r>
          </a:p>
        </p:txBody>
      </p:sp>
    </p:spTree>
    <p:extLst>
      <p:ext uri="{BB962C8B-B14F-4D97-AF65-F5344CB8AC3E}">
        <p14:creationId xmlns:p14="http://schemas.microsoft.com/office/powerpoint/2010/main" val="28940580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127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0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9054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List or object - black b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6" y="1125224"/>
            <a:ext cx="10765367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81018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573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Lists or Objects -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MS content light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-1703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rgbClr val="00008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42412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2 Lists or Objects - with Background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IMMS content dar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208" y="1491"/>
            <a:ext cx="9144792" cy="685859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853021" y="434975"/>
            <a:ext cx="1072938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817035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7" name="Tijdelijke aanduiding voor inhoud 2"/>
          <p:cNvSpPr>
            <a:spLocks noGrp="1"/>
          </p:cNvSpPr>
          <p:nvPr>
            <p:ph idx="16"/>
          </p:nvPr>
        </p:nvSpPr>
        <p:spPr>
          <a:xfrm>
            <a:off x="6301251" y="1125224"/>
            <a:ext cx="5244132" cy="5075652"/>
          </a:xfrm>
          <a:prstGeom prst="rect">
            <a:avLst/>
          </a:prstGeom>
        </p:spPr>
        <p:txBody>
          <a:bodyPr/>
          <a:lstStyle>
            <a:lvl1pPr marL="179388" indent="-179388">
              <a:lnSpc>
                <a:spcPct val="150000"/>
              </a:lnSpc>
              <a:buClr>
                <a:srgbClr val="009B00"/>
              </a:buClr>
              <a:buFont typeface="Arial" panose="020B0604020202020204" pitchFamily="34" charset="0"/>
              <a:buChar char="&gt;"/>
              <a:defRPr sz="18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36575" indent="-177800">
              <a:lnSpc>
                <a:spcPct val="150000"/>
              </a:lnSpc>
              <a:buFont typeface="Arial"/>
              <a:buChar char="•"/>
              <a:defRPr sz="14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635000" indent="98425">
              <a:lnSpc>
                <a:spcPct val="150000"/>
              </a:lnSpc>
              <a:buFont typeface="Arial"/>
              <a:buNone/>
              <a:defRPr sz="1200" baseline="0">
                <a:solidFill>
                  <a:srgbClr val="C8C8C8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8292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53021" y="434975"/>
            <a:ext cx="10342033" cy="450850"/>
          </a:xfrm>
          <a:prstGeom prst="rect">
            <a:avLst/>
          </a:prstGeom>
        </p:spPr>
        <p:txBody>
          <a:bodyPr/>
          <a:lstStyle>
            <a:lvl1pPr>
              <a:defRPr sz="2800" cap="none" baseline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nl-NL" dirty="0"/>
          </a:p>
        </p:txBody>
      </p:sp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164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375140" y="6365939"/>
            <a:ext cx="463061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000" baseline="0" smtClean="0">
                <a:solidFill>
                  <a:srgbClr val="585858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937E74B9-F793-1749-8FE6-1D741809000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838201" y="6484843"/>
            <a:ext cx="73449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0" dirty="0">
                <a:solidFill>
                  <a:srgbClr val="58585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AIMMS</a:t>
            </a:r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7856" y="6048963"/>
            <a:ext cx="1220687" cy="63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62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687" r:id="rId3"/>
    <p:sldLayoutId id="2147483743" r:id="rId4"/>
    <p:sldLayoutId id="2147483744" r:id="rId5"/>
    <p:sldLayoutId id="2147483738" r:id="rId6"/>
    <p:sldLayoutId id="2147483742" r:id="rId7"/>
    <p:sldLayoutId id="2147483745" r:id="rId8"/>
    <p:sldLayoutId id="2147483739" r:id="rId9"/>
    <p:sldLayoutId id="2147483741" r:id="rId10"/>
    <p:sldLayoutId id="2147483746" r:id="rId11"/>
    <p:sldLayoutId id="2147483747" r:id="rId12"/>
  </p:sldLayoutIdLst>
  <p:hf hdr="0"/>
  <p:txStyles>
    <p:titleStyle>
      <a:lvl1pPr algn="l" defTabSz="457200" rtl="0" eaLnBrk="1" fontAlgn="base" hangingPunct="1">
        <a:spcBef>
          <a:spcPct val="0"/>
        </a:spcBef>
        <a:spcAft>
          <a:spcPct val="0"/>
        </a:spcAft>
        <a:defRPr sz="2800" kern="1200" cap="none" baseline="0">
          <a:solidFill>
            <a:srgbClr val="2D3589"/>
          </a:solidFill>
          <a:latin typeface="Arial" panose="020B0604020202020204" pitchFamily="34" charset="0"/>
          <a:ea typeface="ＭＳ Ｐゴシック" pitchFamily="-107" charset="-128"/>
          <a:cs typeface="Arial" panose="020B0604020202020204" pitchFamily="34" charset="0"/>
        </a:defRPr>
      </a:lvl1pPr>
      <a:lvl2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2pPr>
      <a:lvl3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3pPr>
      <a:lvl4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4pPr>
      <a:lvl5pPr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5pPr>
      <a:lvl6pPr marL="4572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6pPr>
      <a:lvl7pPr marL="9144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7pPr>
      <a:lvl8pPr marL="13716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8pPr>
      <a:lvl9pPr marL="1828800" algn="l" defTabSz="457200" rtl="0" eaLnBrk="1" fontAlgn="base" hangingPunct="1">
        <a:spcBef>
          <a:spcPct val="0"/>
        </a:spcBef>
        <a:spcAft>
          <a:spcPct val="0"/>
        </a:spcAft>
        <a:defRPr sz="2000">
          <a:solidFill>
            <a:srgbClr val="2D3589"/>
          </a:solidFill>
          <a:latin typeface="Verdana" pitchFamily="-107" charset="0"/>
          <a:ea typeface="ＭＳ Ｐゴシック" pitchFamily="-107" charset="-128"/>
        </a:defRPr>
      </a:lvl9pPr>
    </p:titleStyle>
    <p:bodyStyle>
      <a:lvl1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1pPr>
      <a:lvl2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2pPr>
      <a:lvl3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3pPr>
      <a:lvl4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4pPr>
      <a:lvl5pPr algn="l" defTabSz="457200" rtl="0" eaLnBrk="1" fontAlgn="base" hangingPunct="1">
        <a:spcBef>
          <a:spcPct val="20000"/>
        </a:spcBef>
        <a:spcAft>
          <a:spcPct val="0"/>
        </a:spcAft>
        <a:buFont typeface="Arial" pitchFamily="-107" charset="0"/>
        <a:defRPr sz="1600" kern="1200">
          <a:solidFill>
            <a:srgbClr val="595959"/>
          </a:solidFill>
          <a:latin typeface="Verdana"/>
          <a:ea typeface="ＭＳ Ｐゴシック" pitchFamily="-107" charset="-128"/>
          <a:cs typeface="Verdana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" TargetMode="External"/><Relationship Id="rId2" Type="http://schemas.openxmlformats.org/officeDocument/2006/relationships/hyperlink" Target="https://aimmsopt.sharepoint.com/MarCom/Shared%20Documents/Forms/AllItems.aspx?id=/MarCom/Shared%20Documents/New%20Brand%20Materials/New%20images" TargetMode="Externa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95" y="342905"/>
            <a:ext cx="7784124" cy="483577"/>
          </a:xfrm>
          <a:prstGeom prst="rect">
            <a:avLst/>
          </a:prstGeom>
        </p:spPr>
        <p:txBody>
          <a:bodyPr/>
          <a:lstStyle/>
          <a:p>
            <a:r>
              <a:rPr lang="en-US" dirty="0" err="1"/>
              <a:t>pletR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AIMMS User Support</a:t>
            </a:r>
          </a:p>
        </p:txBody>
      </p:sp>
    </p:spTree>
    <p:extLst>
      <p:ext uri="{BB962C8B-B14F-4D97-AF65-F5344CB8AC3E}">
        <p14:creationId xmlns:p14="http://schemas.microsoft.com/office/powerpoint/2010/main" val="28401268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Imagery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>
                <a:hlinkClick r:id="rId2"/>
              </a:rPr>
              <a:t>https://aimmsopt.sharepoint.com/MarCom/Shared%20Documents/Forms/AllItems.aspx?id=%2FMarCom%2FShared%20Documents%2FNew%20Brand%20Materials%2FNew%20images</a:t>
            </a:r>
            <a:endParaRPr lang="en-US" dirty="0"/>
          </a:p>
          <a:p>
            <a:r>
              <a:rPr lang="en-US" dirty="0"/>
              <a:t> </a:t>
            </a:r>
            <a:r>
              <a:rPr lang="en-US" u="sng" dirty="0">
                <a:hlinkClick r:id="rId3"/>
              </a:rPr>
              <a:t>https://pixabay.com/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1218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DADD-2C3A-00E7-3205-854C7850D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5204" y="5957454"/>
            <a:ext cx="3090906" cy="450850"/>
          </a:xfrm>
        </p:spPr>
        <p:txBody>
          <a:bodyPr/>
          <a:lstStyle/>
          <a:p>
            <a:r>
              <a:rPr lang="en-US" dirty="0" err="1"/>
              <a:t>pletR</a:t>
            </a:r>
            <a:r>
              <a:rPr lang="en-US" dirty="0"/>
              <a:t>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77701-9CA8-E85F-7E96-4492A88B1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8764" y="5983470"/>
            <a:ext cx="2581946" cy="565031"/>
          </a:xfrm>
        </p:spPr>
        <p:txBody>
          <a:bodyPr/>
          <a:lstStyle/>
          <a:p>
            <a:r>
              <a:rPr lang="en-US" dirty="0" err="1"/>
              <a:t>pletR</a:t>
            </a:r>
            <a:r>
              <a:rPr lang="en-US" dirty="0"/>
              <a:t> Architecture.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74562E-4C86-37BE-30B5-70EB2E5502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354E2C6-646C-B76B-7F38-271A5E375BA6}"/>
              </a:ext>
            </a:extLst>
          </p:cNvPr>
          <p:cNvSpPr/>
          <p:nvPr/>
        </p:nvSpPr>
        <p:spPr>
          <a:xfrm>
            <a:off x="932873" y="2175163"/>
            <a:ext cx="2752436" cy="1819564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AIMMS app with service of interest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3F8724E-7DAB-A34E-310B-52552D9A8A35}"/>
              </a:ext>
            </a:extLst>
          </p:cNvPr>
          <p:cNvSpPr/>
          <p:nvPr/>
        </p:nvSpPr>
        <p:spPr>
          <a:xfrm>
            <a:off x="7093143" y="1764145"/>
            <a:ext cx="2262909" cy="2872509"/>
          </a:xfrm>
          <a:prstGeom prst="roundRect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pletR</a:t>
            </a:r>
            <a:r>
              <a:rPr lang="en-US" sz="3200" dirty="0"/>
              <a:t> app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6A4DCD2-A979-9E6D-7D4D-5005A99C0192}"/>
              </a:ext>
            </a:extLst>
          </p:cNvPr>
          <p:cNvSpPr/>
          <p:nvPr/>
        </p:nvSpPr>
        <p:spPr>
          <a:xfrm>
            <a:off x="9799782" y="1185260"/>
            <a:ext cx="1575181" cy="1608740"/>
          </a:xfrm>
          <a:prstGeom prst="roundRect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/>
              <a:t>pletR</a:t>
            </a:r>
            <a:r>
              <a:rPr lang="en-US" sz="3200" dirty="0"/>
              <a:t> Client</a:t>
            </a:r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1C0492C7-FF24-8352-B716-2480AD23DCDF}"/>
              </a:ext>
            </a:extLst>
          </p:cNvPr>
          <p:cNvSpPr/>
          <p:nvPr/>
        </p:nvSpPr>
        <p:spPr>
          <a:xfrm>
            <a:off x="4419220" y="1690255"/>
            <a:ext cx="1676780" cy="2789381"/>
          </a:xfrm>
          <a:prstGeom prst="flowChartMagneticDisk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/>
              <a:t>plet</a:t>
            </a:r>
            <a:r>
              <a:rPr lang="en-US" sz="2800" dirty="0"/>
              <a:t> database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53CDE147-DAE0-E296-091A-18D4A57561D4}"/>
              </a:ext>
            </a:extLst>
          </p:cNvPr>
          <p:cNvSpPr/>
          <p:nvPr/>
        </p:nvSpPr>
        <p:spPr>
          <a:xfrm>
            <a:off x="3685309" y="3084945"/>
            <a:ext cx="733911" cy="45085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6BF1C66-0EC8-8C8D-A7CE-F3778C207602}"/>
              </a:ext>
            </a:extLst>
          </p:cNvPr>
          <p:cNvSpPr/>
          <p:nvPr/>
        </p:nvSpPr>
        <p:spPr>
          <a:xfrm>
            <a:off x="6096000" y="3260436"/>
            <a:ext cx="1020237" cy="378691"/>
          </a:xfrm>
          <a:prstGeom prst="rightArrow">
            <a:avLst/>
          </a:prstGeom>
          <a:solidFill>
            <a:srgbClr val="92D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87161EB3-84E5-6ECC-C768-32CB2BB35374}"/>
              </a:ext>
            </a:extLst>
          </p:cNvPr>
          <p:cNvSpPr/>
          <p:nvPr/>
        </p:nvSpPr>
        <p:spPr>
          <a:xfrm>
            <a:off x="9356052" y="2175163"/>
            <a:ext cx="443730" cy="346364"/>
          </a:xfrm>
          <a:prstGeom prst="rightArrow">
            <a:avLst/>
          </a:prstGeom>
          <a:solidFill>
            <a:srgbClr val="FFC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AAAED9-0830-8498-ED6E-D1EF59D50B46}"/>
              </a:ext>
            </a:extLst>
          </p:cNvPr>
          <p:cNvSpPr/>
          <p:nvPr/>
        </p:nvSpPr>
        <p:spPr>
          <a:xfrm>
            <a:off x="7269018" y="3535795"/>
            <a:ext cx="1902691" cy="943841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Browser Window</a:t>
            </a:r>
          </a:p>
        </p:txBody>
      </p:sp>
    </p:spTree>
    <p:extLst>
      <p:ext uri="{BB962C8B-B14F-4D97-AF65-F5344CB8AC3E}">
        <p14:creationId xmlns:p14="http://schemas.microsoft.com/office/powerpoint/2010/main" val="711094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5BF7C-8354-CD81-8888-53825B12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Road Roller Icon from Cactus Cowboy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83A5010-8B7C-6A68-87F6-2E3F9440D0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ABDBDDD-1E1B-6A32-60A8-BA71EB300E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38829" y="2176040"/>
            <a:ext cx="4223926" cy="342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43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575757"/>
                </a:solidFill>
              </a:rPr>
              <a:t>Font is Arial</a:t>
            </a:r>
          </a:p>
          <a:p>
            <a:r>
              <a:rPr lang="en-US" dirty="0"/>
              <a:t>Size is 18</a:t>
            </a:r>
          </a:p>
          <a:p>
            <a:r>
              <a:rPr lang="en-US" dirty="0"/>
              <a:t>Item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680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Capital on Initial Letter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575757"/>
                </a:solidFill>
              </a:rPr>
              <a:t>Next item is bold</a:t>
            </a:r>
          </a:p>
          <a:p>
            <a:r>
              <a:rPr lang="en-US" dirty="0"/>
              <a:t>Capital on the first initial</a:t>
            </a:r>
          </a:p>
          <a:p>
            <a:r>
              <a:rPr lang="en-US" dirty="0"/>
              <a:t>Item 3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21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More than 3 Types of Font per 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text is Arial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Code reference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Courier New 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as what AIMMS editor uses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be discussed – Editor color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63969" y="3214892"/>
            <a:ext cx="7816362" cy="22508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wrap="square" lIns="91440" tIns="45720" rIns="91440" bIns="45720" rtlCol="0" anchor="t">
            <a:noAutofit/>
          </a:bodyPr>
          <a:lstStyle/>
          <a:p>
            <a:endParaRPr lang="en-US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axll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::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ReadTable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IdentifierReference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  </a:t>
            </a:r>
            <a:r>
              <a:rPr lang="en-US" dirty="0" err="1">
                <a:solidFill>
                  <a:srgbClr val="008B8B"/>
                </a:solidFill>
                <a:latin typeface="Courier New" panose="02070309020205020404" pitchFamily="49" charset="0"/>
              </a:rPr>
              <a:t>UnitTransCost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RowHeaderRange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:  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"A31:A36"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ColumnHeaderRange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:  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"B30:AE30"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</a:rPr>
              <a:t>DataRange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:  </a:t>
            </a:r>
            <a:r>
              <a:rPr lang="en-US" i="1" dirty="0">
                <a:solidFill>
                  <a:srgbClr val="808080"/>
                </a:solidFill>
                <a:latin typeface="Courier New" panose="02070309020205020404" pitchFamily="49" charset="0"/>
              </a:rPr>
              <a:t>"B31:AE36"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</a:p>
          <a:p>
            <a:r>
              <a:rPr lang="en-US" dirty="0" err="1">
                <a:solidFill>
                  <a:srgbClr val="008B8B"/>
                </a:solidFill>
                <a:latin typeface="Courier New" panose="02070309020205020404" pitchFamily="49" charset="0"/>
              </a:rPr>
              <a:t>ModeForUnknownElements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</a:rPr>
              <a:t> :  1);</a:t>
            </a:r>
            <a:endParaRPr lang="en-US" sz="1800" cap="none" baseline="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804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AIMMS Color Palette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AIMMS Dark Green is primary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7693" y="1295566"/>
            <a:ext cx="6475784" cy="4905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466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sure “AIMMS Color” is selected from top left</a:t>
            </a:r>
          </a:p>
          <a:p>
            <a:r>
              <a:rPr lang="en-US" dirty="0"/>
              <a:t>Then the colors are available to choose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7163" y="1744378"/>
            <a:ext cx="3350391" cy="453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76982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 Blocks and Shapes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gradient in shape fill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7E74B9-F793-1749-8FE6-1D741809000E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28" name="Group 27"/>
          <p:cNvGrpSpPr/>
          <p:nvPr/>
        </p:nvGrpSpPr>
        <p:grpSpPr>
          <a:xfrm>
            <a:off x="4272866" y="2117730"/>
            <a:ext cx="3121406" cy="3469255"/>
            <a:chOff x="2401570" y="1898273"/>
            <a:chExt cx="3743198" cy="3839654"/>
          </a:xfrm>
          <a:solidFill>
            <a:srgbClr val="009B00"/>
          </a:solidFill>
        </p:grpSpPr>
        <p:sp>
          <p:nvSpPr>
            <p:cNvPr id="29" name="Rectangle 24"/>
            <p:cNvSpPr>
              <a:spLocks noChangeAspect="1" noChangeArrowheads="1"/>
            </p:cNvSpPr>
            <p:nvPr/>
          </p:nvSpPr>
          <p:spPr bwMode="auto">
            <a:xfrm>
              <a:off x="2401570" y="1898273"/>
              <a:ext cx="3743198" cy="3839654"/>
            </a:xfrm>
            <a:prstGeom prst="rect">
              <a:avLst/>
            </a:prstGeom>
            <a:solidFill>
              <a:schemeClr val="accent2"/>
            </a:solidFill>
            <a:ln w="9525" cap="flat" cmpd="sng" algn="ctr">
              <a:solidFill>
                <a:srgbClr val="E8E8FA"/>
              </a:solidFill>
              <a:prstDash val="solid"/>
              <a:headEnd/>
              <a:tailEnd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anchor="b" anchorCtr="1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9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 panose="020B0604020202020204" pitchFamily="34" charset="0"/>
              </a:endParaRPr>
            </a:p>
          </p:txBody>
        </p:sp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437328758"/>
                </p:ext>
              </p:extLst>
            </p:nvPr>
          </p:nvGraphicFramePr>
          <p:xfrm>
            <a:off x="2639568" y="2185416"/>
            <a:ext cx="3230880" cy="327558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</p:grpSp>
      <p:grpSp>
        <p:nvGrpSpPr>
          <p:cNvPr id="31" name="Group 30"/>
          <p:cNvGrpSpPr/>
          <p:nvPr/>
        </p:nvGrpSpPr>
        <p:grpSpPr>
          <a:xfrm>
            <a:off x="7897446" y="2377173"/>
            <a:ext cx="1755394" cy="868949"/>
            <a:chOff x="0" y="0"/>
            <a:chExt cx="3230880" cy="1023619"/>
          </a:xfrm>
        </p:grpSpPr>
        <p:sp>
          <p:nvSpPr>
            <p:cNvPr id="32" name="Rounded Rectangle 6"/>
            <p:cNvSpPr/>
            <p:nvPr/>
          </p:nvSpPr>
          <p:spPr>
            <a:xfrm>
              <a:off x="0" y="0"/>
              <a:ext cx="3230880" cy="1023619"/>
            </a:xfrm>
            <a:prstGeom prst="roundRect">
              <a:avLst>
                <a:gd name="adj" fmla="val 10000"/>
              </a:avLst>
            </a:prstGeom>
            <a:solidFill>
              <a:srgbClr val="000081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Rounded Rectangle 4"/>
            <p:cNvSpPr txBox="1"/>
            <p:nvPr/>
          </p:nvSpPr>
          <p:spPr>
            <a:xfrm>
              <a:off x="200914" y="0"/>
              <a:ext cx="3029966" cy="102361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91440" tIns="91440" rIns="91440" bIns="91440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WebUI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200" kern="0" dirty="0" err="1">
                  <a:solidFill>
                    <a:prstClr val="white"/>
                  </a:solidFill>
                  <a:latin typeface="+mj-lt"/>
                  <a:cs typeface="Arial" panose="020B0604020202020204" pitchFamily="34" charset="0"/>
                </a:rPr>
                <a:t>WinUI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  <a:cs typeface="Arial" panose="020B0604020202020204" pitchFamily="34" charset="0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7897447" y="3422589"/>
            <a:ext cx="1755395" cy="859535"/>
            <a:chOff x="0" y="1017362"/>
            <a:chExt cx="2694192" cy="924874"/>
          </a:xfrm>
        </p:grpSpPr>
        <p:sp>
          <p:nvSpPr>
            <p:cNvPr id="35" name="Rounded Rectangle 11"/>
            <p:cNvSpPr/>
            <p:nvPr/>
          </p:nvSpPr>
          <p:spPr>
            <a:xfrm>
              <a:off x="0" y="1017362"/>
              <a:ext cx="2694190" cy="924874"/>
            </a:xfrm>
            <a:prstGeom prst="roundRect">
              <a:avLst>
                <a:gd name="adj" fmla="val 10000"/>
              </a:avLst>
            </a:prstGeom>
            <a:solidFill>
              <a:srgbClr val="FFC100">
                <a:hueOff val="0"/>
                <a:satOff val="0"/>
                <a:lumOff val="0"/>
                <a:alphaOff val="0"/>
              </a:srgbClr>
            </a:solidFill>
            <a:ln w="25400" cap="flat" cmpd="sng" algn="ctr">
              <a:solidFill>
                <a:sysClr val="window" lastClr="FFFFFF">
                  <a:hueOff val="0"/>
                  <a:satOff val="0"/>
                  <a:lumOff val="0"/>
                  <a:alphaOff val="0"/>
                </a:sysClr>
              </a:solidFill>
              <a:prstDash val="soli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Rounded Rectangle 4"/>
            <p:cNvSpPr txBox="1"/>
            <p:nvPr/>
          </p:nvSpPr>
          <p:spPr>
            <a:xfrm>
              <a:off x="167541" y="1017362"/>
              <a:ext cx="2526651" cy="92487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Model Explorer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Drag and Drop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Wizards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+mj-lt"/>
                  <a:ea typeface="+mn-ea"/>
                  <a:cs typeface="Arial" panose="020B0604020202020204" pitchFamily="34" charset="0"/>
                </a:rPr>
                <a:t>Inline Help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j-lt"/>
                <a:ea typeface="+mn-ea"/>
              </a:endParaRPr>
            </a:p>
          </p:txBody>
        </p:sp>
      </p:grpSp>
      <p:sp>
        <p:nvSpPr>
          <p:cNvPr id="37" name="Rounded Rectangle 14"/>
          <p:cNvSpPr/>
          <p:nvPr/>
        </p:nvSpPr>
        <p:spPr>
          <a:xfrm>
            <a:off x="7887736" y="4458591"/>
            <a:ext cx="1765105" cy="859535"/>
          </a:xfrm>
          <a:prstGeom prst="roundRect">
            <a:avLst>
              <a:gd name="adj" fmla="val 10000"/>
            </a:avLst>
          </a:prstGeom>
          <a:solidFill>
            <a:srgbClr val="00D400">
              <a:hueOff val="0"/>
              <a:satOff val="0"/>
              <a:lumOff val="0"/>
              <a:alphaOff val="0"/>
            </a:srgbClr>
          </a:solidFill>
          <a:ln w="25400" cap="flat" cmpd="sng" algn="ctr">
            <a:solidFill>
              <a:sysClr val="window" lastClr="FFFFFF">
                <a:hueOff val="0"/>
                <a:satOff val="0"/>
                <a:lumOff val="0"/>
                <a:alphaOff val="0"/>
              </a:sysClr>
            </a:solidFill>
            <a:prstDash val="soli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38" name="Text Box 54"/>
          <p:cNvSpPr txBox="1">
            <a:spLocks noChangeArrowheads="1"/>
          </p:cNvSpPr>
          <p:nvPr/>
        </p:nvSpPr>
        <p:spPr bwMode="auto">
          <a:xfrm>
            <a:off x="8463915" y="4619414"/>
            <a:ext cx="756047" cy="63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indent="-571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CPO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SNOPT 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MINOS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KNITRO</a:t>
            </a:r>
          </a:p>
        </p:txBody>
      </p:sp>
      <p:sp>
        <p:nvSpPr>
          <p:cNvPr id="39" name="Text Box 55"/>
          <p:cNvSpPr txBox="1">
            <a:spLocks noChangeArrowheads="1"/>
          </p:cNvSpPr>
          <p:nvPr/>
        </p:nvSpPr>
        <p:spPr bwMode="auto">
          <a:xfrm>
            <a:off x="9037496" y="4619412"/>
            <a:ext cx="756047" cy="7848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indent="-571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MOSEK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BARON 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PATH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AOA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endParaRPr lang="en-US" altLang="en-US" sz="900" kern="0" dirty="0">
              <a:solidFill>
                <a:prstClr val="white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40" name="Text Box 53"/>
          <p:cNvSpPr txBox="1">
            <a:spLocks noChangeArrowheads="1"/>
          </p:cNvSpPr>
          <p:nvPr/>
        </p:nvSpPr>
        <p:spPr bwMode="auto">
          <a:xfrm>
            <a:off x="7877319" y="4618919"/>
            <a:ext cx="892969" cy="6324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57150" indent="-571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71450" algn="l"/>
              </a:tabLs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CPLEX 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CONOPT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CBC</a:t>
            </a:r>
          </a:p>
          <a:p>
            <a:pPr defTabSz="914400">
              <a:lnSpc>
                <a:spcPct val="60000"/>
              </a:lnSpc>
              <a:spcBef>
                <a:spcPct val="50000"/>
              </a:spcBef>
              <a:defRPr/>
            </a:pPr>
            <a:r>
              <a:rPr lang="en-US" altLang="en-US" sz="900" kern="0" dirty="0">
                <a:solidFill>
                  <a:prstClr val="white"/>
                </a:solidFill>
                <a:latin typeface="+mj-lt"/>
                <a:cs typeface="Arial" panose="020B0604020202020204" pitchFamily="34" charset="0"/>
              </a:rPr>
              <a:t>IPOPT</a:t>
            </a:r>
          </a:p>
        </p:txBody>
      </p:sp>
      <p:sp>
        <p:nvSpPr>
          <p:cNvPr id="41" name="Rectangle 25"/>
          <p:cNvSpPr>
            <a:spLocks noChangeArrowheads="1"/>
          </p:cNvSpPr>
          <p:nvPr/>
        </p:nvSpPr>
        <p:spPr bwMode="auto">
          <a:xfrm>
            <a:off x="2152650" y="2830136"/>
            <a:ext cx="1265658" cy="614601"/>
          </a:xfrm>
          <a:prstGeom prst="snip1Rect">
            <a:avLst/>
          </a:prstGeom>
          <a:solidFill>
            <a:srgbClr val="000081"/>
          </a:solidFill>
          <a:ln w="19050">
            <a:solidFill>
              <a:srgbClr val="1F497D"/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External DLLs</a:t>
            </a:r>
          </a:p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SDK</a:t>
            </a:r>
            <a:endParaRPr lang="en-US" sz="1200" kern="0" dirty="0">
              <a:solidFill>
                <a:prstClr val="black"/>
              </a:solidFill>
              <a:cs typeface="Arial" panose="020B0604020202020204" pitchFamily="34" charset="0"/>
            </a:endParaRPr>
          </a:p>
        </p:txBody>
      </p:sp>
      <p:sp>
        <p:nvSpPr>
          <p:cNvPr id="42" name="Rectangle 25"/>
          <p:cNvSpPr>
            <a:spLocks noChangeArrowheads="1"/>
          </p:cNvSpPr>
          <p:nvPr/>
        </p:nvSpPr>
        <p:spPr bwMode="auto">
          <a:xfrm>
            <a:off x="2152650" y="3545057"/>
            <a:ext cx="1265658" cy="614601"/>
          </a:xfrm>
          <a:prstGeom prst="snip1Rect">
            <a:avLst/>
          </a:prstGeom>
          <a:solidFill>
            <a:srgbClr val="000081"/>
          </a:solidFill>
          <a:ln w="19050">
            <a:solidFill>
              <a:srgbClr val="1F497D"/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ODBC</a:t>
            </a:r>
          </a:p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Databases</a:t>
            </a:r>
          </a:p>
        </p:txBody>
      </p:sp>
      <p:sp>
        <p:nvSpPr>
          <p:cNvPr id="43" name="Rectangle 25"/>
          <p:cNvSpPr>
            <a:spLocks noChangeArrowheads="1"/>
          </p:cNvSpPr>
          <p:nvPr/>
        </p:nvSpPr>
        <p:spPr bwMode="auto">
          <a:xfrm>
            <a:off x="2169608" y="4259350"/>
            <a:ext cx="1265658" cy="614601"/>
          </a:xfrm>
          <a:prstGeom prst="snip1Rect">
            <a:avLst/>
          </a:prstGeom>
          <a:solidFill>
            <a:srgbClr val="000081"/>
          </a:solidFill>
          <a:ln w="19050">
            <a:solidFill>
              <a:srgbClr val="1F497D"/>
            </a:solidFill>
            <a:miter lim="800000"/>
            <a:headEnd/>
            <a:tailEnd/>
          </a:ln>
          <a:effectLst>
            <a:outerShdw dist="35921" dir="2700000" algn="ctr" rotWithShape="0">
              <a:srgbClr val="EEECE1"/>
            </a:outerShdw>
          </a:effectLst>
        </p:spPr>
        <p:txBody>
          <a:bodyPr wrap="none" anchor="ctr"/>
          <a:lstStyle/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Excel</a:t>
            </a:r>
          </a:p>
          <a:p>
            <a:pPr algn="ctr" defTabSz="914400">
              <a:defRPr/>
            </a:pPr>
            <a:r>
              <a:rPr lang="en-US" altLang="en-US" sz="1200" kern="0" dirty="0">
                <a:solidFill>
                  <a:prstClr val="white"/>
                </a:solidFill>
                <a:cs typeface="Arial" panose="020B0604020202020204" pitchFamily="34" charset="0"/>
              </a:rPr>
              <a:t>CSV</a:t>
            </a:r>
          </a:p>
        </p:txBody>
      </p:sp>
      <p:cxnSp>
        <p:nvCxnSpPr>
          <p:cNvPr id="44" name="Straight Arrow Connector 43"/>
          <p:cNvCxnSpPr>
            <a:stCxn id="41" idx="0"/>
            <a:endCxn id="29" idx="1"/>
          </p:cNvCxnSpPr>
          <p:nvPr/>
        </p:nvCxnSpPr>
        <p:spPr>
          <a:xfrm>
            <a:off x="3418308" y="3137437"/>
            <a:ext cx="854558" cy="714921"/>
          </a:xfrm>
          <a:prstGeom prst="straightConnector1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5" name="Straight Arrow Connector 44"/>
          <p:cNvCxnSpPr>
            <a:stCxn id="42" idx="0"/>
            <a:endCxn id="29" idx="1"/>
          </p:cNvCxnSpPr>
          <p:nvPr/>
        </p:nvCxnSpPr>
        <p:spPr>
          <a:xfrm>
            <a:off x="3418308" y="3852357"/>
            <a:ext cx="854558" cy="0"/>
          </a:xfrm>
          <a:prstGeom prst="straightConnector1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46" name="Straight Arrow Connector 45"/>
          <p:cNvCxnSpPr>
            <a:stCxn id="43" idx="0"/>
            <a:endCxn id="29" idx="1"/>
          </p:cNvCxnSpPr>
          <p:nvPr/>
        </p:nvCxnSpPr>
        <p:spPr>
          <a:xfrm flipV="1">
            <a:off x="3435266" y="3852358"/>
            <a:ext cx="837600" cy="714293"/>
          </a:xfrm>
          <a:prstGeom prst="straightConnector1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</p:cxnSp>
      <p:sp>
        <p:nvSpPr>
          <p:cNvPr id="47" name="Left Brace 46"/>
          <p:cNvSpPr/>
          <p:nvPr/>
        </p:nvSpPr>
        <p:spPr>
          <a:xfrm>
            <a:off x="7394272" y="2377173"/>
            <a:ext cx="503174" cy="868949"/>
          </a:xfrm>
          <a:prstGeom prst="leftBrace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8" name="Left Brace 47"/>
          <p:cNvSpPr/>
          <p:nvPr/>
        </p:nvSpPr>
        <p:spPr>
          <a:xfrm>
            <a:off x="7394090" y="3422589"/>
            <a:ext cx="503174" cy="868949"/>
          </a:xfrm>
          <a:prstGeom prst="leftBrace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9" name="Left Brace 48"/>
          <p:cNvSpPr/>
          <p:nvPr/>
        </p:nvSpPr>
        <p:spPr>
          <a:xfrm>
            <a:off x="7389543" y="4458591"/>
            <a:ext cx="503174" cy="868949"/>
          </a:xfrm>
          <a:prstGeom prst="leftBrace">
            <a:avLst/>
          </a:prstGeom>
          <a:noFill/>
          <a:ln w="9525" cap="flat" cmpd="sng" algn="ctr">
            <a:solidFill>
              <a:srgbClr val="009B00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50" name="Content Placeholder 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8435" y="1169807"/>
            <a:ext cx="1699980" cy="88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329670"/>
      </p:ext>
    </p:extLst>
  </p:cSld>
  <p:clrMapOvr>
    <a:masterClrMapping/>
  </p:clrMapOvr>
</p:sld>
</file>

<file path=ppt/theme/theme1.xml><?xml version="1.0" encoding="utf-8"?>
<a:theme xmlns:a="http://schemas.openxmlformats.org/drawingml/2006/main" name="AIMMS_POTX - New">
  <a:themeElements>
    <a:clrScheme name="AIMMS Color">
      <a:dk1>
        <a:sysClr val="windowText" lastClr="000000"/>
      </a:dk1>
      <a:lt1>
        <a:srgbClr val="FFFFFF"/>
      </a:lt1>
      <a:dk2>
        <a:srgbClr val="000081"/>
      </a:dk2>
      <a:lt2>
        <a:srgbClr val="C0F9FF"/>
      </a:lt2>
      <a:accent1>
        <a:srgbClr val="004BFF"/>
      </a:accent1>
      <a:accent2>
        <a:srgbClr val="009B00"/>
      </a:accent2>
      <a:accent3>
        <a:srgbClr val="00D400"/>
      </a:accent3>
      <a:accent4>
        <a:srgbClr val="00E700"/>
      </a:accent4>
      <a:accent5>
        <a:srgbClr val="FFC100"/>
      </a:accent5>
      <a:accent6>
        <a:srgbClr val="FFE600"/>
      </a:accent6>
      <a:hlink>
        <a:srgbClr val="000081"/>
      </a:hlink>
      <a:folHlink>
        <a:srgbClr val="585858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t">
        <a:noAutofit/>
      </a:bodyPr>
      <a:lstStyle>
        <a:defPPr>
          <a:defRPr sz="1800" cap="none" baseline="0" dirty="0" smtClean="0">
            <a:solidFill>
              <a:schemeClr val="bg1">
                <a:lumMod val="65000"/>
              </a:schemeClr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A31025CA-EDF5-4425-AED5-4DD7B8641AF0}" vid="{561242F5-D69E-483F-B0F4-C1BC46F8ABA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77E6D4C54119439DB8E5381724DDAA" ma:contentTypeVersion="3" ma:contentTypeDescription="Create a new document." ma:contentTypeScope="" ma:versionID="35325c12c4b8970beabc35f2e2efcbb5">
  <xsd:schema xmlns:xsd="http://www.w3.org/2001/XMLSchema" xmlns:xs="http://www.w3.org/2001/XMLSchema" xmlns:p="http://schemas.microsoft.com/office/2006/metadata/properties" xmlns:ns2="67d1ba68-3275-44c2-9ddb-2f8511f2ccbb" targetNamespace="http://schemas.microsoft.com/office/2006/metadata/properties" ma:root="true" ma:fieldsID="33e6c1fa542cdacee9e5295060f101a2" ns2:_="">
    <xsd:import namespace="67d1ba68-3275-44c2-9ddb-2f8511f2ccbb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ingHintHash" minOccurs="0"/>
                <xsd:element ref="ns2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d1ba68-3275-44c2-9ddb-2f8511f2ccbb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ingHintHash" ma:index="9" nillable="true" ma:displayName="Sharing Hint Hash" ma:internalName="SharingHintHash" ma:readOnly="true">
      <xsd:simpleType>
        <xsd:restriction base="dms:Text"/>
      </xsd:simple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4BCA57B-8451-400D-AF6D-A9DBB4806AF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4BD4880-0C9A-491D-872C-CB84E58DA4AE}">
  <ds:schemaRefs>
    <ds:schemaRef ds:uri="67d1ba68-3275-44c2-9ddb-2f8511f2ccbb"/>
    <ds:schemaRef ds:uri="http://purl.org/dc/elements/1.1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A2EFE34-A918-4452-B6BD-4425E6B197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7d1ba68-3275-44c2-9ddb-2f8511f2ccb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AIMMS.NewLogo.2015.widescreen</Template>
  <TotalTime>0</TotalTime>
  <Words>241</Words>
  <Application>Microsoft Office PowerPoint</Application>
  <PresentationFormat>Widescreen</PresentationFormat>
  <Paragraphs>75</Paragraphs>
  <Slides>10</Slides>
  <Notes>0</Notes>
  <HiddenSlides>7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Courier New</vt:lpstr>
      <vt:lpstr>Verdana</vt:lpstr>
      <vt:lpstr>AIMMS_POTX - New</vt:lpstr>
      <vt:lpstr>pletR</vt:lpstr>
      <vt:lpstr>pletR architecture</vt:lpstr>
      <vt:lpstr>Road Roller Icon from Cactus Cowboy</vt:lpstr>
      <vt:lpstr>Agenda Slide</vt:lpstr>
      <vt:lpstr>Capital on Initial Letter</vt:lpstr>
      <vt:lpstr>No More than 3 Types of Font per Page</vt:lpstr>
      <vt:lpstr>AIMMS Color Palette</vt:lpstr>
      <vt:lpstr>Colors</vt:lpstr>
      <vt:lpstr>Color Blocks and Shapes</vt:lpstr>
      <vt:lpstr>Available Imagery</vt:lpstr>
    </vt:vector>
  </TitlesOfParts>
  <Company>Kris Black design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Laura Van Dijken</dc:creator>
  <cp:lastModifiedBy>Chris Kuip</cp:lastModifiedBy>
  <cp:revision>36</cp:revision>
  <cp:lastPrinted>2014-10-29T12:05:37Z</cp:lastPrinted>
  <dcterms:created xsi:type="dcterms:W3CDTF">2016-03-02T01:18:28Z</dcterms:created>
  <dcterms:modified xsi:type="dcterms:W3CDTF">2024-10-16T07:35:57Z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0x0101003077E6D4C54119439DB8E5381724DDAA</vt:lpwstr>
  </property>
</Properties>
</file>