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6"/>
  </p:notesMasterIdLst>
  <p:handoutMasterIdLst>
    <p:handoutMasterId r:id="rId7"/>
  </p:handoutMasterIdLst>
  <p:sldIdLst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tjan de Lange" initials="Gd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14C2FF"/>
    <a:srgbClr val="000081"/>
    <a:srgbClr val="C8C8C8"/>
    <a:srgbClr val="585858"/>
    <a:srgbClr val="FF9900"/>
    <a:srgbClr val="33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14" autoAdjust="0"/>
    <p:restoredTop sz="77640" autoAdjust="0"/>
  </p:normalViewPr>
  <p:slideViewPr>
    <p:cSldViewPr snapToGrid="0" snapToObjects="1">
      <p:cViewPr>
        <p:scale>
          <a:sx n="200" d="100"/>
          <a:sy n="200" d="100"/>
        </p:scale>
        <p:origin x="960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03AB5-52B7-8045-BEFE-97F8347DAEAC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F65AE-2C32-CA4A-8E2F-06BD9B308C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085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03303-0379-0E48-9B93-EC7286F8FEE5}" type="datetimeFigureOut">
              <a:rPr lang="en-US" smtClean="0"/>
              <a:pPr/>
              <a:t>12/30/2024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1E534-D8F0-CA4F-9F72-D3E79E9AB5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50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ver 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594"/>
            <a:ext cx="9144792" cy="6858594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 userDrawn="1"/>
        </p:nvSpPr>
        <p:spPr>
          <a:xfrm>
            <a:off x="504095" y="1028700"/>
            <a:ext cx="7338647" cy="4508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none" baseline="0">
                <a:solidFill>
                  <a:srgbClr val="000081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9pPr>
          </a:lstStyle>
          <a:p>
            <a:endParaRPr lang="en-US" sz="1800" b="1" cap="none" baseline="0" dirty="0">
              <a:solidFill>
                <a:srgbClr val="C8C8C8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838200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781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00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67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ue bg">
    <p:bg>
      <p:bgPr>
        <a:solidFill>
          <a:srgbClr val="0000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divider 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65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15450-7E44-0130-71AE-935C9A4D2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C9C99-433B-73FE-2911-D19A6F6DD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7A261-A192-D1F4-08EF-C5536DCA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160B-521D-4D45-B779-2595A8683FA3}" type="datetimeFigureOut">
              <a:rPr lang="en-NL" smtClean="0"/>
              <a:t>12/30/2024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9E367-3480-092C-15E8-A6B886AA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E69F6-D486-E58D-66E0-E6F87EE1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B0E8-7778-4A72-90AF-58E7B9F1095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60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 -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7207" y="-594"/>
            <a:ext cx="9144793" cy="6858594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04095" y="342905"/>
            <a:ext cx="7795847" cy="492369"/>
          </a:xfrm>
          <a:prstGeom prst="rect">
            <a:avLst/>
          </a:prstGeom>
        </p:spPr>
        <p:txBody>
          <a:bodyPr anchor="t"/>
          <a:lstStyle>
            <a:lvl1pPr>
              <a:defRPr lang="nl-NL" sz="2800" b="1" i="0" kern="1200" cap="none" baseline="0" dirty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TITLE text</a:t>
            </a:r>
            <a:endParaRPr lang="nl-NL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04092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894058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2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5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1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7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4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Lists or Objects - with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1491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29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6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38201" y="6484843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56" y="6048963"/>
            <a:ext cx="1220687" cy="63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687" r:id="rId3"/>
    <p:sldLayoutId id="2147483743" r:id="rId4"/>
    <p:sldLayoutId id="2147483744" r:id="rId5"/>
    <p:sldLayoutId id="2147483738" r:id="rId6"/>
    <p:sldLayoutId id="2147483742" r:id="rId7"/>
    <p:sldLayoutId id="2147483745" r:id="rId8"/>
    <p:sldLayoutId id="2147483739" r:id="rId9"/>
    <p:sldLayoutId id="2147483741" r:id="rId10"/>
    <p:sldLayoutId id="2147483746" r:id="rId11"/>
    <p:sldLayoutId id="2147483747" r:id="rId12"/>
    <p:sldLayoutId id="2147483748" r:id="rId13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 cap="none" baseline="0">
          <a:solidFill>
            <a:srgbClr val="2D3589"/>
          </a:solidFill>
          <a:latin typeface="Arial" panose="020B0604020202020204" pitchFamily="34" charset="0"/>
          <a:ea typeface="ＭＳ Ｐゴシック" pitchFamily="-107" charset="-128"/>
          <a:cs typeface="Arial" panose="020B0604020202020204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1pPr>
      <a:lvl2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2pPr>
      <a:lvl3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3pPr>
      <a:lvl4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4pPr>
      <a:lvl5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supply chain&#10;&#10;Description automatically generated">
            <a:extLst>
              <a:ext uri="{FF2B5EF4-FFF2-40B4-BE49-F238E27FC236}">
                <a16:creationId xmlns:a16="http://schemas.microsoft.com/office/drawing/2014/main" id="{6BF6F4D7-5DDE-9C6B-5ACF-AF860D90C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173" y="552391"/>
            <a:ext cx="4064209" cy="228611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4541F795-642E-DCE7-16E8-50BD6857F7F9}"/>
              </a:ext>
            </a:extLst>
          </p:cNvPr>
          <p:cNvGrpSpPr/>
          <p:nvPr/>
        </p:nvGrpSpPr>
        <p:grpSpPr>
          <a:xfrm>
            <a:off x="908050" y="1106989"/>
            <a:ext cx="736600" cy="1409200"/>
            <a:chOff x="908050" y="1212850"/>
            <a:chExt cx="736600" cy="1409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F8BB151-8E40-1AF9-5BB7-1047239CCD4A}"/>
                </a:ext>
              </a:extLst>
            </p:cNvPr>
            <p:cNvSpPr/>
            <p:nvPr/>
          </p:nvSpPr>
          <p:spPr>
            <a:xfrm>
              <a:off x="908050" y="1212850"/>
              <a:ext cx="736600" cy="4826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b="1" dirty="0"/>
                <a:t>Source A</a:t>
              </a:r>
              <a:br>
                <a:rPr lang="pt-BR" sz="800" dirty="0"/>
              </a:br>
              <a:r>
                <a:rPr lang="pt-BR" sz="800" dirty="0"/>
                <a:t>(Supply: 47)</a:t>
              </a:r>
              <a:endParaRPr lang="LID4096" sz="800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9F1ED58-FD3A-0A3D-FC1A-3CCA6A380FE8}"/>
                </a:ext>
              </a:extLst>
            </p:cNvPr>
            <p:cNvSpPr/>
            <p:nvPr/>
          </p:nvSpPr>
          <p:spPr>
            <a:xfrm>
              <a:off x="908050" y="2139450"/>
              <a:ext cx="736600" cy="4826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b="1" dirty="0"/>
                <a:t>Source B</a:t>
              </a:r>
              <a:br>
                <a:rPr lang="pt-BR" sz="800" dirty="0"/>
              </a:br>
              <a:r>
                <a:rPr lang="pt-BR" sz="800" dirty="0"/>
                <a:t>(Supply: 63)</a:t>
              </a:r>
              <a:endParaRPr lang="LID4096" sz="8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05A38C2-727A-3F06-4F16-0D095C9C1134}"/>
              </a:ext>
            </a:extLst>
          </p:cNvPr>
          <p:cNvGrpSpPr/>
          <p:nvPr/>
        </p:nvGrpSpPr>
        <p:grpSpPr>
          <a:xfrm>
            <a:off x="2751136" y="805724"/>
            <a:ext cx="527718" cy="2011730"/>
            <a:chOff x="2432049" y="805724"/>
            <a:chExt cx="527718" cy="20117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6819F4-2BC0-996A-9D09-1C2A52BFBB88}"/>
                </a:ext>
              </a:extLst>
            </p:cNvPr>
            <p:cNvSpPr/>
            <p:nvPr/>
          </p:nvSpPr>
          <p:spPr>
            <a:xfrm>
              <a:off x="2432049" y="805724"/>
              <a:ext cx="527718" cy="31048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600" b="1" dirty="0"/>
                <a:t>Sink A</a:t>
              </a:r>
            </a:p>
            <a:p>
              <a:pPr algn="ctr"/>
              <a:r>
                <a:rPr lang="pt-BR" sz="600" dirty="0"/>
                <a:t>(Dem: 28)</a:t>
              </a:r>
              <a:endParaRPr lang="LID4096" sz="6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27AC565-165E-4287-A4BC-8906A4F2A69C}"/>
                </a:ext>
              </a:extLst>
            </p:cNvPr>
            <p:cNvSpPr/>
            <p:nvPr/>
          </p:nvSpPr>
          <p:spPr>
            <a:xfrm>
              <a:off x="2432049" y="1229445"/>
              <a:ext cx="527718" cy="31048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600" b="1" dirty="0"/>
                <a:t>Sink B</a:t>
              </a:r>
            </a:p>
            <a:p>
              <a:pPr algn="ctr"/>
              <a:r>
                <a:rPr lang="pt-BR" sz="600" dirty="0"/>
                <a:t>(Dem: 16)</a:t>
              </a:r>
              <a:endParaRPr lang="LID4096" sz="6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57732CE-31A6-88E4-DCD7-51A8CD97B991}"/>
                </a:ext>
              </a:extLst>
            </p:cNvPr>
            <p:cNvSpPr/>
            <p:nvPr/>
          </p:nvSpPr>
          <p:spPr>
            <a:xfrm>
              <a:off x="2432049" y="1653166"/>
              <a:ext cx="527718" cy="31048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Sink C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(Dem: 22)</a:t>
              </a:r>
              <a:endParaRPr kumimoji="0" lang="LID4096" sz="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3F5226-588C-F5F0-A3AE-3190B9864AB8}"/>
                </a:ext>
              </a:extLst>
            </p:cNvPr>
            <p:cNvSpPr/>
            <p:nvPr/>
          </p:nvSpPr>
          <p:spPr>
            <a:xfrm>
              <a:off x="2432049" y="2080069"/>
              <a:ext cx="527718" cy="31048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600" b="1" dirty="0"/>
                <a:t>Sink D</a:t>
              </a:r>
            </a:p>
            <a:p>
              <a:pPr algn="ctr"/>
              <a:r>
                <a:rPr lang="pt-BR" sz="600" dirty="0"/>
                <a:t>(Dem: 31)</a:t>
              </a:r>
              <a:endParaRPr lang="LID4096" sz="6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95E520-FF5D-82DE-7748-D1432F77B07D}"/>
                </a:ext>
              </a:extLst>
            </p:cNvPr>
            <p:cNvSpPr/>
            <p:nvPr/>
          </p:nvSpPr>
          <p:spPr>
            <a:xfrm>
              <a:off x="2432049" y="2506972"/>
              <a:ext cx="527718" cy="31048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600" b="1" dirty="0"/>
                <a:t>Sink E</a:t>
              </a:r>
            </a:p>
            <a:p>
              <a:pPr algn="ctr"/>
              <a:r>
                <a:rPr lang="pt-BR" sz="600" dirty="0"/>
                <a:t>(Dem: 12)</a:t>
              </a:r>
              <a:endParaRPr lang="LID4096" sz="600" dirty="0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2E3F0C-C966-A809-1D75-FB9BFBB74ECC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1644650" y="960965"/>
            <a:ext cx="1106486" cy="387324"/>
          </a:xfrm>
          <a:prstGeom prst="straightConnector1">
            <a:avLst/>
          </a:prstGeom>
          <a:ln w="57150">
            <a:tailEnd type="triangle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16BE29-700D-996F-A399-759293A1C410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1644650" y="1348289"/>
            <a:ext cx="1106486" cy="460118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184011-E496-85D4-A0E4-27FD63B52BE6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1644650" y="1384686"/>
            <a:ext cx="1106486" cy="890203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3CCA47-615B-703E-B18F-578B1A9DB6A1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1644650" y="2274889"/>
            <a:ext cx="1106486" cy="387324"/>
          </a:xfrm>
          <a:prstGeom prst="straightConnector1">
            <a:avLst/>
          </a:prstGeom>
          <a:ln w="38100">
            <a:tailEnd type="triangle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18574E-6DEA-9158-DE89-8699A71A6A8D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1644650" y="2235310"/>
            <a:ext cx="1106486" cy="39579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BE0F3C-E8BA-72A4-C481-7038DA6EFA46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1644650" y="1808407"/>
            <a:ext cx="1106486" cy="46648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47F71BF1-F064-0108-B552-74BA367DB391}"/>
              </a:ext>
            </a:extLst>
          </p:cNvPr>
          <p:cNvSpPr/>
          <p:nvPr/>
        </p:nvSpPr>
        <p:spPr>
          <a:xfrm>
            <a:off x="1625600" y="1312519"/>
            <a:ext cx="65088" cy="72167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987AEB8-852E-B7C6-B878-E64DE10633B2}"/>
              </a:ext>
            </a:extLst>
          </p:cNvPr>
          <p:cNvSpPr/>
          <p:nvPr/>
        </p:nvSpPr>
        <p:spPr>
          <a:xfrm>
            <a:off x="1620838" y="2232128"/>
            <a:ext cx="69850" cy="82108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2372D9F-A80C-8785-42AD-1654CE9B6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470" y="781214"/>
            <a:ext cx="2395936" cy="20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98326"/>
      </p:ext>
    </p:extLst>
  </p:cSld>
  <p:clrMapOvr>
    <a:masterClrMapping/>
  </p:clrMapOvr>
</p:sld>
</file>

<file path=ppt/theme/theme1.xml><?xml version="1.0" encoding="utf-8"?>
<a:theme xmlns:a="http://schemas.openxmlformats.org/drawingml/2006/main" name="AIMMS_POTX - New">
  <a:themeElements>
    <a:clrScheme name="AIMMS Color">
      <a:dk1>
        <a:sysClr val="windowText" lastClr="000000"/>
      </a:dk1>
      <a:lt1>
        <a:srgbClr val="FFFFFF"/>
      </a:lt1>
      <a:dk2>
        <a:srgbClr val="000081"/>
      </a:dk2>
      <a:lt2>
        <a:srgbClr val="C0F9FF"/>
      </a:lt2>
      <a:accent1>
        <a:srgbClr val="004BFF"/>
      </a:accent1>
      <a:accent2>
        <a:srgbClr val="009B00"/>
      </a:accent2>
      <a:accent3>
        <a:srgbClr val="00D400"/>
      </a:accent3>
      <a:accent4>
        <a:srgbClr val="00E700"/>
      </a:accent4>
      <a:accent5>
        <a:srgbClr val="FFC100"/>
      </a:accent5>
      <a:accent6>
        <a:srgbClr val="FFE600"/>
      </a:accent6>
      <a:hlink>
        <a:srgbClr val="000081"/>
      </a:hlink>
      <a:folHlink>
        <a:srgbClr val="58585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Autofit/>
      </a:bodyPr>
      <a:lstStyle>
        <a:defPPr>
          <a:defRPr sz="1800" cap="none" baseline="0" dirty="0" smtClean="0">
            <a:solidFill>
              <a:schemeClr val="bg1">
                <a:lumMod val="6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31025CA-EDF5-4425-AED5-4DD7B8641AF0}" vid="{561242F5-D69E-483F-B0F4-C1BC46F8AB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77E6D4C54119439DB8E5381724DDAA" ma:contentTypeVersion="3" ma:contentTypeDescription="Create a new document." ma:contentTypeScope="" ma:versionID="35325c12c4b8970beabc35f2e2efcbb5">
  <xsd:schema xmlns:xsd="http://www.w3.org/2001/XMLSchema" xmlns:xs="http://www.w3.org/2001/XMLSchema" xmlns:p="http://schemas.microsoft.com/office/2006/metadata/properties" xmlns:ns2="67d1ba68-3275-44c2-9ddb-2f8511f2ccbb" targetNamespace="http://schemas.microsoft.com/office/2006/metadata/properties" ma:root="true" ma:fieldsID="33e6c1fa542cdacee9e5295060f101a2" ns2:_="">
    <xsd:import namespace="67d1ba68-3275-44c2-9ddb-2f8511f2cc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d1ba68-3275-44c2-9ddb-2f8511f2cc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BCA57B-8451-400D-AF6D-A9DBB4806A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2EFE34-A918-4452-B6BD-4425E6B197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d1ba68-3275-44c2-9ddb-2f8511f2cc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BD4880-0C9A-491D-872C-CB84E58DA4AE}">
  <ds:schemaRefs>
    <ds:schemaRef ds:uri="67d1ba68-3275-44c2-9ddb-2f8511f2ccbb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AIMMS.NewLogo.2015.widescreen</Template>
  <TotalTime>0</TotalTime>
  <Words>51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AIMMS_POTX - New</vt:lpstr>
      <vt:lpstr>PowerPoint Presentation</vt:lpstr>
    </vt:vector>
  </TitlesOfParts>
  <Company>Kris Black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Van Dijken</dc:creator>
  <cp:lastModifiedBy>Gabriela Servidone</cp:lastModifiedBy>
  <cp:revision>47</cp:revision>
  <cp:lastPrinted>2014-10-29T12:05:37Z</cp:lastPrinted>
  <dcterms:created xsi:type="dcterms:W3CDTF">2016-03-02T01:18:28Z</dcterms:created>
  <dcterms:modified xsi:type="dcterms:W3CDTF">2024-12-30T20:43:22Z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0x0101003077E6D4C54119439DB8E5381724DDAA</vt:lpwstr>
  </property>
</Properties>
</file>