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1" r:id="rId8"/>
    <p:sldId id="264" r:id="rId9"/>
    <p:sldId id="260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>
        <p:scale>
          <a:sx n="200" d="100"/>
          <a:sy n="200" d="100"/>
        </p:scale>
        <p:origin x="144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BA48-869E-4170-A58E-9B4772513A20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6752D7-499F-4E62-A3BD-0D71F04E2E03}">
      <dgm:prSet phldrT="[Text]"/>
      <dgm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7E007575-92B7-49F9-BB55-884CF93D1E88}" type="parTrans" cxnId="{75F535F3-600D-47C7-BF9E-E45D7B3842B4}">
      <dgm:prSet/>
      <dgm:spPr/>
      <dgm:t>
        <a:bodyPr/>
        <a:lstStyle/>
        <a:p>
          <a:endParaRPr lang="en-US"/>
        </a:p>
      </dgm:t>
    </dgm:pt>
    <dgm:pt modelId="{42F199DE-8170-4148-A7C9-13F6F11D107F}" type="sibTrans" cxnId="{75F535F3-600D-47C7-BF9E-E45D7B3842B4}">
      <dgm:prSet/>
      <dgm:spPr/>
      <dgm:t>
        <a:bodyPr/>
        <a:lstStyle/>
        <a:p>
          <a:endParaRPr lang="en-US"/>
        </a:p>
      </dgm:t>
    </dgm:pt>
    <dgm:pt modelId="{146AC5E7-ED5E-4CB1-ADA1-C79881F50744}">
      <dgm:prSet phldrT="[Text]"/>
      <dgm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gm:t>
    </dgm:pt>
    <dgm:pt modelId="{508F9447-0466-4372-9BF7-E87322717853}" type="parTrans" cxnId="{30D2F235-A552-4D94-ADE7-D1BEBDA485A9}">
      <dgm:prSet/>
      <dgm:spPr/>
      <dgm:t>
        <a:bodyPr/>
        <a:lstStyle/>
        <a:p>
          <a:endParaRPr lang="en-US"/>
        </a:p>
      </dgm:t>
    </dgm:pt>
    <dgm:pt modelId="{4C1C5ED9-A436-4182-8B9B-133B95849B34}" type="sibTrans" cxnId="{30D2F235-A552-4D94-ADE7-D1BEBDA485A9}">
      <dgm:prSet/>
      <dgm:spPr/>
      <dgm:t>
        <a:bodyPr/>
        <a:lstStyle/>
        <a:p>
          <a:endParaRPr lang="en-US"/>
        </a:p>
      </dgm:t>
    </dgm:pt>
    <dgm:pt modelId="{68D15682-20ED-4893-855C-43737B4162FF}">
      <dgm:prSet phldrT="[Text]"/>
      <dgm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628ED1FA-652B-4199-81F1-93877A29A6BA}" type="parTrans" cxnId="{7238B235-BF43-4A44-8307-951CD2483359}">
      <dgm:prSet/>
      <dgm:spPr/>
      <dgm:t>
        <a:bodyPr/>
        <a:lstStyle/>
        <a:p>
          <a:endParaRPr lang="en-US"/>
        </a:p>
      </dgm:t>
    </dgm:pt>
    <dgm:pt modelId="{B6777162-9985-4625-A03A-D0743206287C}" type="sibTrans" cxnId="{7238B235-BF43-4A44-8307-951CD2483359}">
      <dgm:prSet/>
      <dgm:spPr/>
      <dgm:t>
        <a:bodyPr/>
        <a:lstStyle/>
        <a:p>
          <a:endParaRPr lang="en-US"/>
        </a:p>
      </dgm:t>
    </dgm:pt>
    <dgm:pt modelId="{122A3D68-8523-4619-B4FC-4CCF5787BC7E}" type="pres">
      <dgm:prSet presAssocID="{E609BA48-869E-4170-A58E-9B4772513A20}" presName="linear" presStyleCnt="0">
        <dgm:presLayoutVars>
          <dgm:dir/>
          <dgm:resizeHandles val="exact"/>
        </dgm:presLayoutVars>
      </dgm:prSet>
      <dgm:spPr/>
    </dgm:pt>
    <dgm:pt modelId="{D47D7312-7975-4303-AF37-72576DE20811}" type="pres">
      <dgm:prSet presAssocID="{9E6752D7-499F-4E62-A3BD-0D71F04E2E03}" presName="comp" presStyleCnt="0"/>
      <dgm:spPr/>
    </dgm:pt>
    <dgm:pt modelId="{33230DAF-A7A0-4EE6-8273-B4AF280A7D54}" type="pres">
      <dgm:prSet presAssocID="{9E6752D7-499F-4E62-A3BD-0D71F04E2E03}" presName="box" presStyleLbl="node1" presStyleIdx="0" presStyleCnt="3" custLinFactNeighborX="16698"/>
      <dgm:spPr>
        <a:prstGeom prst="rect">
          <a:avLst/>
        </a:prstGeom>
      </dgm:spPr>
    </dgm:pt>
    <dgm:pt modelId="{CB7FFD60-B224-4586-881B-CFBF76688F2F}" type="pres">
      <dgm:prSet presAssocID="{9E6752D7-499F-4E62-A3BD-0D71F04E2E03}" presName="img" presStyleLbl="fgImgPlace1" presStyleIdx="0" presStyleCnt="3" custScaleX="8485"/>
      <dgm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D8091036-D3C9-4DA0-8DF8-01F3B9754349}" type="pres">
      <dgm:prSet presAssocID="{9E6752D7-499F-4E62-A3BD-0D71F04E2E03}" presName="text" presStyleLbl="node1" presStyleIdx="0" presStyleCnt="3">
        <dgm:presLayoutVars>
          <dgm:bulletEnabled val="1"/>
        </dgm:presLayoutVars>
      </dgm:prSet>
      <dgm:spPr/>
    </dgm:pt>
    <dgm:pt modelId="{35C40D8A-7417-443D-9357-22A4286F4ECC}" type="pres">
      <dgm:prSet presAssocID="{42F199DE-8170-4148-A7C9-13F6F11D107F}" presName="spacer" presStyleCnt="0"/>
      <dgm:spPr/>
    </dgm:pt>
    <dgm:pt modelId="{0D40B871-2CCE-4296-AF75-0C9F3EB89391}" type="pres">
      <dgm:prSet presAssocID="{146AC5E7-ED5E-4CB1-ADA1-C79881F50744}" presName="comp" presStyleCnt="0"/>
      <dgm:spPr/>
    </dgm:pt>
    <dgm:pt modelId="{245D0F56-8D39-4080-A398-08B60C43C3AC}" type="pres">
      <dgm:prSet presAssocID="{146AC5E7-ED5E-4CB1-ADA1-C79881F50744}" presName="box" presStyleLbl="node1" presStyleIdx="1" presStyleCnt="3"/>
      <dgm:spPr>
        <a:prstGeom prst="rect">
          <a:avLst/>
        </a:prstGeom>
      </dgm:spPr>
    </dgm:pt>
    <dgm:pt modelId="{5ED33105-8C4C-4B62-8226-6943D649F504}" type="pres">
      <dgm:prSet presAssocID="{146AC5E7-ED5E-4CB1-ADA1-C79881F50744}" presName="img" presStyleLbl="fgImgPlace1" presStyleIdx="1" presStyleCnt="3" custScaleX="8485"/>
      <dgm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9B9E39E9-9254-4AAA-A940-C5EE37F8A2D6}" type="pres">
      <dgm:prSet presAssocID="{146AC5E7-ED5E-4CB1-ADA1-C79881F50744}" presName="text" presStyleLbl="node1" presStyleIdx="1" presStyleCnt="3">
        <dgm:presLayoutVars>
          <dgm:bulletEnabled val="1"/>
        </dgm:presLayoutVars>
      </dgm:prSet>
      <dgm:spPr/>
    </dgm:pt>
    <dgm:pt modelId="{EDC0276C-CF90-46AD-AEBA-BE36CF3142A4}" type="pres">
      <dgm:prSet presAssocID="{4C1C5ED9-A436-4182-8B9B-133B95849B34}" presName="spacer" presStyleCnt="0"/>
      <dgm:spPr/>
    </dgm:pt>
    <dgm:pt modelId="{BCF2192E-CDA4-41C2-8388-CDB1D4235579}" type="pres">
      <dgm:prSet presAssocID="{68D15682-20ED-4893-855C-43737B4162FF}" presName="comp" presStyleCnt="0"/>
      <dgm:spPr/>
    </dgm:pt>
    <dgm:pt modelId="{B8103911-5BB1-485D-B690-CA159D018EFA}" type="pres">
      <dgm:prSet presAssocID="{68D15682-20ED-4893-855C-43737B4162FF}" presName="box" presStyleLbl="node1" presStyleIdx="2" presStyleCnt="3"/>
      <dgm:spPr>
        <a:prstGeom prst="rect">
          <a:avLst/>
        </a:prstGeom>
      </dgm:spPr>
    </dgm:pt>
    <dgm:pt modelId="{DDFBDDEE-8A55-4354-87D0-6E253A6834EF}" type="pres">
      <dgm:prSet presAssocID="{68D15682-20ED-4893-855C-43737B4162FF}" presName="img" presStyleLbl="fgImgPlace1" presStyleIdx="2" presStyleCnt="3" custScaleX="8485"/>
      <dgm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2DC5C8D-0536-4211-A9F3-8C3731976B26}" type="pres">
      <dgm:prSet presAssocID="{68D15682-20ED-4893-855C-43737B4162FF}" presName="text" presStyleLbl="node1" presStyleIdx="2" presStyleCnt="3">
        <dgm:presLayoutVars>
          <dgm:bulletEnabled val="1"/>
        </dgm:presLayoutVars>
      </dgm:prSet>
      <dgm:spPr/>
    </dgm:pt>
  </dgm:ptLst>
  <dgm:cxnLst>
    <dgm:cxn modelId="{485A152F-CF50-412A-BA42-89B52FBE2029}" type="presOf" srcId="{68D15682-20ED-4893-855C-43737B4162FF}" destId="{62DC5C8D-0536-4211-A9F3-8C3731976B26}" srcOrd="1" destOrd="0" presId="urn:microsoft.com/office/officeart/2005/8/layout/vList4"/>
    <dgm:cxn modelId="{7238B235-BF43-4A44-8307-951CD2483359}" srcId="{E609BA48-869E-4170-A58E-9B4772513A20}" destId="{68D15682-20ED-4893-855C-43737B4162FF}" srcOrd="2" destOrd="0" parTransId="{628ED1FA-652B-4199-81F1-93877A29A6BA}" sibTransId="{B6777162-9985-4625-A03A-D0743206287C}"/>
    <dgm:cxn modelId="{30D2F235-A552-4D94-ADE7-D1BEBDA485A9}" srcId="{E609BA48-869E-4170-A58E-9B4772513A20}" destId="{146AC5E7-ED5E-4CB1-ADA1-C79881F50744}" srcOrd="1" destOrd="0" parTransId="{508F9447-0466-4372-9BF7-E87322717853}" sibTransId="{4C1C5ED9-A436-4182-8B9B-133B95849B34}"/>
    <dgm:cxn modelId="{B6BCEC6B-995F-4AC1-80AB-C0F8510845B5}" type="presOf" srcId="{146AC5E7-ED5E-4CB1-ADA1-C79881F50744}" destId="{9B9E39E9-9254-4AAA-A940-C5EE37F8A2D6}" srcOrd="1" destOrd="0" presId="urn:microsoft.com/office/officeart/2005/8/layout/vList4"/>
    <dgm:cxn modelId="{3D231453-B639-49CB-A1E3-C611CB9A73CA}" type="presOf" srcId="{68D15682-20ED-4893-855C-43737B4162FF}" destId="{B8103911-5BB1-485D-B690-CA159D018EFA}" srcOrd="0" destOrd="0" presId="urn:microsoft.com/office/officeart/2005/8/layout/vList4"/>
    <dgm:cxn modelId="{1EE5019F-9992-4411-A4DF-B4BC0BA19D3D}" type="presOf" srcId="{146AC5E7-ED5E-4CB1-ADA1-C79881F50744}" destId="{245D0F56-8D39-4080-A398-08B60C43C3AC}" srcOrd="0" destOrd="0" presId="urn:microsoft.com/office/officeart/2005/8/layout/vList4"/>
    <dgm:cxn modelId="{AAA975AE-62F8-45DA-B101-9E11836C8124}" type="presOf" srcId="{9E6752D7-499F-4E62-A3BD-0D71F04E2E03}" destId="{33230DAF-A7A0-4EE6-8273-B4AF280A7D54}" srcOrd="0" destOrd="0" presId="urn:microsoft.com/office/officeart/2005/8/layout/vList4"/>
    <dgm:cxn modelId="{75F535F3-600D-47C7-BF9E-E45D7B3842B4}" srcId="{E609BA48-869E-4170-A58E-9B4772513A20}" destId="{9E6752D7-499F-4E62-A3BD-0D71F04E2E03}" srcOrd="0" destOrd="0" parTransId="{7E007575-92B7-49F9-BB55-884CF93D1E88}" sibTransId="{42F199DE-8170-4148-A7C9-13F6F11D107F}"/>
    <dgm:cxn modelId="{282CBCF4-711A-479A-BA3B-CE597C70442C}" type="presOf" srcId="{9E6752D7-499F-4E62-A3BD-0D71F04E2E03}" destId="{D8091036-D3C9-4DA0-8DF8-01F3B9754349}" srcOrd="1" destOrd="0" presId="urn:microsoft.com/office/officeart/2005/8/layout/vList4"/>
    <dgm:cxn modelId="{970E2CFD-81A1-4933-BCA0-7E9AC700F914}" type="presOf" srcId="{E609BA48-869E-4170-A58E-9B4772513A20}" destId="{122A3D68-8523-4619-B4FC-4CCF5787BC7E}" srcOrd="0" destOrd="0" presId="urn:microsoft.com/office/officeart/2005/8/layout/vList4"/>
    <dgm:cxn modelId="{407142A0-6066-44D4-92B7-A6F6BC47614D}" type="presParOf" srcId="{122A3D68-8523-4619-B4FC-4CCF5787BC7E}" destId="{D47D7312-7975-4303-AF37-72576DE20811}" srcOrd="0" destOrd="0" presId="urn:microsoft.com/office/officeart/2005/8/layout/vList4"/>
    <dgm:cxn modelId="{A23B76C5-9846-4C21-A42E-D77F2E1A93D6}" type="presParOf" srcId="{D47D7312-7975-4303-AF37-72576DE20811}" destId="{33230DAF-A7A0-4EE6-8273-B4AF280A7D54}" srcOrd="0" destOrd="0" presId="urn:microsoft.com/office/officeart/2005/8/layout/vList4"/>
    <dgm:cxn modelId="{E57F690D-13A6-43C1-9B53-56A934882EF8}" type="presParOf" srcId="{D47D7312-7975-4303-AF37-72576DE20811}" destId="{CB7FFD60-B224-4586-881B-CFBF76688F2F}" srcOrd="1" destOrd="0" presId="urn:microsoft.com/office/officeart/2005/8/layout/vList4"/>
    <dgm:cxn modelId="{690A449C-788C-4B73-A7C7-CABDC3ED53B0}" type="presParOf" srcId="{D47D7312-7975-4303-AF37-72576DE20811}" destId="{D8091036-D3C9-4DA0-8DF8-01F3B9754349}" srcOrd="2" destOrd="0" presId="urn:microsoft.com/office/officeart/2005/8/layout/vList4"/>
    <dgm:cxn modelId="{F6637D2C-5FF3-420C-B034-041143D8FDFA}" type="presParOf" srcId="{122A3D68-8523-4619-B4FC-4CCF5787BC7E}" destId="{35C40D8A-7417-443D-9357-22A4286F4ECC}" srcOrd="1" destOrd="0" presId="urn:microsoft.com/office/officeart/2005/8/layout/vList4"/>
    <dgm:cxn modelId="{91F95681-58B5-438A-B364-70E520BA3D5B}" type="presParOf" srcId="{122A3D68-8523-4619-B4FC-4CCF5787BC7E}" destId="{0D40B871-2CCE-4296-AF75-0C9F3EB89391}" srcOrd="2" destOrd="0" presId="urn:microsoft.com/office/officeart/2005/8/layout/vList4"/>
    <dgm:cxn modelId="{E45EF167-002B-4D5F-8625-12735BE8AA70}" type="presParOf" srcId="{0D40B871-2CCE-4296-AF75-0C9F3EB89391}" destId="{245D0F56-8D39-4080-A398-08B60C43C3AC}" srcOrd="0" destOrd="0" presId="urn:microsoft.com/office/officeart/2005/8/layout/vList4"/>
    <dgm:cxn modelId="{54993C87-2B76-4EB6-B48C-4CFB2E66D8FF}" type="presParOf" srcId="{0D40B871-2CCE-4296-AF75-0C9F3EB89391}" destId="{5ED33105-8C4C-4B62-8226-6943D649F504}" srcOrd="1" destOrd="0" presId="urn:microsoft.com/office/officeart/2005/8/layout/vList4"/>
    <dgm:cxn modelId="{06563062-F504-463A-A15B-262E240549A0}" type="presParOf" srcId="{0D40B871-2CCE-4296-AF75-0C9F3EB89391}" destId="{9B9E39E9-9254-4AAA-A940-C5EE37F8A2D6}" srcOrd="2" destOrd="0" presId="urn:microsoft.com/office/officeart/2005/8/layout/vList4"/>
    <dgm:cxn modelId="{22859B10-4456-4B24-8419-72C7CE322AAB}" type="presParOf" srcId="{122A3D68-8523-4619-B4FC-4CCF5787BC7E}" destId="{EDC0276C-CF90-46AD-AEBA-BE36CF3142A4}" srcOrd="3" destOrd="0" presId="urn:microsoft.com/office/officeart/2005/8/layout/vList4"/>
    <dgm:cxn modelId="{CBC2B263-224E-465C-99FA-ED1CD1E32B8C}" type="presParOf" srcId="{122A3D68-8523-4619-B4FC-4CCF5787BC7E}" destId="{BCF2192E-CDA4-41C2-8388-CDB1D4235579}" srcOrd="4" destOrd="0" presId="urn:microsoft.com/office/officeart/2005/8/layout/vList4"/>
    <dgm:cxn modelId="{A9462B04-1F29-47FC-A640-E9A0A41F8835}" type="presParOf" srcId="{BCF2192E-CDA4-41C2-8388-CDB1D4235579}" destId="{B8103911-5BB1-485D-B690-CA159D018EFA}" srcOrd="0" destOrd="0" presId="urn:microsoft.com/office/officeart/2005/8/layout/vList4"/>
    <dgm:cxn modelId="{0CD15E86-66B0-4C18-824A-8731FFB3DC91}" type="presParOf" srcId="{BCF2192E-CDA4-41C2-8388-CDB1D4235579}" destId="{DDFBDDEE-8A55-4354-87D0-6E253A6834EF}" srcOrd="1" destOrd="0" presId="urn:microsoft.com/office/officeart/2005/8/layout/vList4"/>
    <dgm:cxn modelId="{BD3069E7-BEC1-4ADA-A767-4A7D6190648F}" type="presParOf" srcId="{BCF2192E-CDA4-41C2-8388-CDB1D4235579}" destId="{62DC5C8D-0536-4211-A9F3-8C3731976B2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30DAF-A7A0-4EE6-8273-B4AF280A7D54}">
      <dsp:nvSpPr>
        <dsp:cNvPr id="0" name=""/>
        <dsp:cNvSpPr/>
      </dsp:nvSpPr>
      <dsp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sz="16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631325" y="0"/>
        <a:ext cx="2062864" cy="924874"/>
      </dsp:txXfrm>
    </dsp:sp>
    <dsp:sp modelId="{CB7FFD60-B224-4586-881B-CFBF76688F2F}">
      <dsp:nvSpPr>
        <dsp:cNvPr id="0" name=""/>
        <dsp:cNvSpPr/>
      </dsp:nvSpPr>
      <dsp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D0F56-8D39-4080-A398-08B60C43C3AC}">
      <dsp:nvSpPr>
        <dsp:cNvPr id="0" name=""/>
        <dsp:cNvSpPr/>
      </dsp:nvSpPr>
      <dsp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sp:txBody>
      <dsp:txXfrm>
        <a:off x="631325" y="1017362"/>
        <a:ext cx="2062864" cy="924874"/>
      </dsp:txXfrm>
    </dsp:sp>
    <dsp:sp modelId="{5ED33105-8C4C-4B62-8226-6943D649F504}">
      <dsp:nvSpPr>
        <dsp:cNvPr id="0" name=""/>
        <dsp:cNvSpPr/>
      </dsp:nvSpPr>
      <dsp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3911-5BB1-485D-B690-CA159D018EFA}">
      <dsp:nvSpPr>
        <dsp:cNvPr id="0" name=""/>
        <dsp:cNvSpPr/>
      </dsp:nvSpPr>
      <dsp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sz="160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631325" y="2034724"/>
        <a:ext cx="2062864" cy="924874"/>
      </dsp:txXfrm>
    </dsp:sp>
    <dsp:sp modelId="{DDFBDDEE-8A55-4354-87D0-6E253A6834EF}">
      <dsp:nvSpPr>
        <dsp:cNvPr id="0" name=""/>
        <dsp:cNvSpPr/>
      </dsp:nvSpPr>
      <dsp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hyperlink" Target="https://aimmsopt.sharepoint.com/MarCom/Shared%20Documents/Forms/AllItems.aspx?id=/MarCom/Shared%20Documents/New%20Brand%20Materials/New%20imag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AIMMS Training Presentation Slides Guidelines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75757"/>
                </a:solidFill>
              </a:rPr>
              <a:t>Font is Arial</a:t>
            </a:r>
          </a:p>
          <a:p>
            <a:r>
              <a:rPr lang="en-US" dirty="0"/>
              <a:t>Size is 18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on Initial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75757"/>
                </a:solidFill>
              </a:rPr>
              <a:t>Next item is bold</a:t>
            </a:r>
          </a:p>
          <a:p>
            <a:r>
              <a:rPr lang="en-US" dirty="0"/>
              <a:t>Capital on the first initial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than 3 Types of Font per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text is Arial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Code reference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as what AIMMS editor uses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be discussed – Editor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3969" y="3214892"/>
            <a:ext cx="7816362" cy="225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axll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IdentifierReference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</a:t>
            </a:r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UnitTransCost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"A31:A36"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"B30:AE30"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"B31:AE36"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ModeForUnknownElements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1);</a:t>
            </a:r>
            <a:endParaRPr lang="en-US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AIMMS Color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AIMMS Dark Green is primary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93" y="1295566"/>
            <a:ext cx="6475784" cy="49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“AIMMS Color” is selected from top left</a:t>
            </a:r>
          </a:p>
          <a:p>
            <a:r>
              <a:rPr lang="en-US" dirty="0"/>
              <a:t>Then the colors are available to choose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63" y="1744378"/>
            <a:ext cx="3350391" cy="45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Blocks and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gradient in shape 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272866" y="2117730"/>
            <a:ext cx="3121406" cy="3469255"/>
            <a:chOff x="2401570" y="1898273"/>
            <a:chExt cx="3743198" cy="3839654"/>
          </a:xfrm>
          <a:solidFill>
            <a:srgbClr val="009B00"/>
          </a:solidFill>
        </p:grpSpPr>
        <p:sp>
          <p:nvSpPr>
            <p:cNvPr id="29" name="Rectangle 24"/>
            <p:cNvSpPr>
              <a:spLocks noChangeAspect="1" noChangeArrowheads="1"/>
            </p:cNvSpPr>
            <p:nvPr/>
          </p:nvSpPr>
          <p:spPr bwMode="auto">
            <a:xfrm>
              <a:off x="2401570" y="1898273"/>
              <a:ext cx="3743198" cy="383965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rgbClr val="E8E8FA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b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437328758"/>
                </p:ext>
              </p:extLst>
            </p:nvPr>
          </p:nvGraphicFramePr>
          <p:xfrm>
            <a:off x="2639568" y="2185416"/>
            <a:ext cx="3230880" cy="32755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7897446" y="2377173"/>
            <a:ext cx="1755394" cy="868949"/>
            <a:chOff x="0" y="0"/>
            <a:chExt cx="3230880" cy="1023619"/>
          </a:xfrm>
        </p:grpSpPr>
        <p:sp>
          <p:nvSpPr>
            <p:cNvPr id="32" name="Rounded Rectangle 6"/>
            <p:cNvSpPr/>
            <p:nvPr/>
          </p:nvSpPr>
          <p:spPr>
            <a:xfrm>
              <a:off x="0" y="0"/>
              <a:ext cx="3230880" cy="1023619"/>
            </a:xfrm>
            <a:prstGeom prst="roundRect">
              <a:avLst>
                <a:gd name="adj" fmla="val 10000"/>
              </a:avLst>
            </a:prstGeom>
            <a:solidFill>
              <a:srgbClr val="000081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3" name="Rounded Rectangle 4"/>
            <p:cNvSpPr txBox="1"/>
            <p:nvPr/>
          </p:nvSpPr>
          <p:spPr>
            <a:xfrm>
              <a:off x="200914" y="0"/>
              <a:ext cx="3029966" cy="10236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WebUI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white"/>
                  </a:solidFill>
                  <a:latin typeface="+mj-lt"/>
                  <a:cs typeface="Arial" panose="020B0604020202020204" pitchFamily="34" charset="0"/>
                </a:rPr>
                <a:t>WinUI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97447" y="3422589"/>
            <a:ext cx="1755395" cy="859535"/>
            <a:chOff x="0" y="1017362"/>
            <a:chExt cx="2694192" cy="924874"/>
          </a:xfrm>
        </p:grpSpPr>
        <p:sp>
          <p:nvSpPr>
            <p:cNvPr id="35" name="Rounded Rectangle 11"/>
            <p:cNvSpPr/>
            <p:nvPr/>
          </p:nvSpPr>
          <p:spPr>
            <a:xfrm>
              <a:off x="0" y="1017362"/>
              <a:ext cx="2694190" cy="924874"/>
            </a:xfrm>
            <a:prstGeom prst="roundRect">
              <a:avLst>
                <a:gd name="adj" fmla="val 10000"/>
              </a:avLst>
            </a:prstGeom>
            <a:solidFill>
              <a:srgbClr val="FFC100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6" name="Rounded Rectangle 4"/>
            <p:cNvSpPr txBox="1"/>
            <p:nvPr/>
          </p:nvSpPr>
          <p:spPr>
            <a:xfrm>
              <a:off x="167541" y="1017362"/>
              <a:ext cx="2526651" cy="9248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Model Explorer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Drag and Drop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Wizards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Inline Help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</a:endParaRPr>
            </a:p>
          </p:txBody>
        </p:sp>
      </p:grpSp>
      <p:sp>
        <p:nvSpPr>
          <p:cNvPr id="37" name="Rounded Rectangle 14"/>
          <p:cNvSpPr/>
          <p:nvPr/>
        </p:nvSpPr>
        <p:spPr>
          <a:xfrm>
            <a:off x="7887736" y="4458591"/>
            <a:ext cx="1765105" cy="859535"/>
          </a:xfrm>
          <a:prstGeom prst="roundRect">
            <a:avLst>
              <a:gd name="adj" fmla="val 10000"/>
            </a:avLst>
          </a:prstGeom>
          <a:solidFill>
            <a:srgbClr val="00D400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8463915" y="4619414"/>
            <a:ext cx="756047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CPO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SNOPT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MINOS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KNITRO</a:t>
            </a: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9037496" y="4619412"/>
            <a:ext cx="7560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MOSEK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BARON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PATH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AOA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endParaRPr lang="en-US" altLang="en-US" sz="9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7877319" y="4618919"/>
            <a:ext cx="892969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CPLEX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CONOPT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CBC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IPOPT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2152650" y="2830136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External DLLs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SDK</a:t>
            </a:r>
            <a:endParaRPr lang="en-US" sz="1200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152650" y="3545057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ODBC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2169608" y="4259350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Excel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44" name="Straight Arrow Connector 43"/>
          <p:cNvCxnSpPr>
            <a:stCxn id="41" idx="0"/>
            <a:endCxn id="29" idx="1"/>
          </p:cNvCxnSpPr>
          <p:nvPr/>
        </p:nvCxnSpPr>
        <p:spPr>
          <a:xfrm>
            <a:off x="3418308" y="3137437"/>
            <a:ext cx="854558" cy="714921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stCxn id="42" idx="0"/>
            <a:endCxn id="29" idx="1"/>
          </p:cNvCxnSpPr>
          <p:nvPr/>
        </p:nvCxnSpPr>
        <p:spPr>
          <a:xfrm>
            <a:off x="3418308" y="3852357"/>
            <a:ext cx="854558" cy="0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>
            <a:stCxn id="43" idx="0"/>
            <a:endCxn id="29" idx="1"/>
          </p:cNvCxnSpPr>
          <p:nvPr/>
        </p:nvCxnSpPr>
        <p:spPr>
          <a:xfrm flipV="1">
            <a:off x="3435266" y="3852358"/>
            <a:ext cx="837600" cy="714293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eft Brace 46"/>
          <p:cNvSpPr/>
          <p:nvPr/>
        </p:nvSpPr>
        <p:spPr>
          <a:xfrm>
            <a:off x="7394272" y="2377173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7394090" y="3422589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7389543" y="4458591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" name="Content Placeholder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35" y="1169807"/>
            <a:ext cx="1699980" cy="8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Imagery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https://aimmsopt.sharepoint.com/MarCom/Shared%20Documents/Forms/AllItems.aspx?id=%2FMarCom%2FShared%20Documents%2FNew%20Brand%20Materials%2FNew%20images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>
                <a:hlinkClick r:id="rId3"/>
              </a:rPr>
              <a:t>https://pixabay.com/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1800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175</TotalTime>
  <Words>211</Words>
  <Application>Microsoft Office PowerPoint</Application>
  <PresentationFormat>Widescreen</PresentationFormat>
  <Paragraphs>65</Paragraphs>
  <Slides>8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Verdana</vt:lpstr>
      <vt:lpstr>AIMMS_POTX - New</vt:lpstr>
      <vt:lpstr>AIMMS Training Presentation Slides Guidelines</vt:lpstr>
      <vt:lpstr>Agenda Slide</vt:lpstr>
      <vt:lpstr>Capital on Initial Letter</vt:lpstr>
      <vt:lpstr>No More than 3 Types of Font per Page</vt:lpstr>
      <vt:lpstr>AIMMS Color Palette</vt:lpstr>
      <vt:lpstr>Colors</vt:lpstr>
      <vt:lpstr>Color Blocks and Shapes</vt:lpstr>
      <vt:lpstr>Available Imagery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34</cp:revision>
  <cp:lastPrinted>2014-10-29T12:05:37Z</cp:lastPrinted>
  <dcterms:created xsi:type="dcterms:W3CDTF">2016-03-02T01:18:28Z</dcterms:created>
  <dcterms:modified xsi:type="dcterms:W3CDTF">2020-01-31T20:04:14Z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