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89" d="100"/>
          <a:sy n="89" d="100"/>
        </p:scale>
        <p:origin x="108" y="16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Template for editing How-To images.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0877-480F-4A4F-9212-6716111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E4C3D-1D3A-43E0-B0A9-9C8CC9968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4C1AB0-BA1E-487C-B307-44CDE705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1" y="1566868"/>
            <a:ext cx="10158340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0482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178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Template for editing How-To images.</vt:lpstr>
      <vt:lpstr>PowerPoint Presentation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37</cp:revision>
  <cp:lastPrinted>2014-10-29T12:05:37Z</cp:lastPrinted>
  <dcterms:created xsi:type="dcterms:W3CDTF">2016-03-02T01:18:28Z</dcterms:created>
  <dcterms:modified xsi:type="dcterms:W3CDTF">2020-11-14T11:54:43Z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