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2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CAC2-82BE-4762-BFDA-81B2D6640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6AAA2-3593-4797-B63A-3BCA11DBB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BE56-EE4B-40D5-A390-DDB633E8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07126-C890-408E-B054-5E7F41FE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F7403-0839-4662-887C-5B7A2012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2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D08F-3106-438A-A279-A6453CC7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10A8F-7AF9-4C68-812F-FB5E783B1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89B03-F931-4DF2-B51B-2ED0E8B3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EC2B3-D788-4D9F-A06D-3830E55E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4A8B1-B042-4EF2-B305-5E8DC826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8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91BAD-B7AC-4F60-9605-3CD34D8BB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E052-93BD-40CA-AC0B-A0B644811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0118E-3A85-44AB-85F2-11B4432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5A9ED-66ED-400D-9E94-0013FD20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EC493-E070-4308-AA0B-F3B6003B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2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60F2-05BA-4F60-ACDE-366C0C6B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A20B1-A4D8-4EE2-88BE-DD1CF36B7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C89BB-0E08-41ED-AF8F-AC55700F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0EAA2-D939-44F5-8049-F46ED815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D041C-B168-4509-B569-EE166812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0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CAA0-9AB0-4C0E-82FE-E4A0CA949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1367-C406-4387-9CFE-FF30FBF87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84E0A-C5D1-442A-A379-650EED38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2B2A9-DB62-4E44-9726-7CFEF406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FC17B-60CD-4B7E-A8F3-1B8132FE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0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67A5-AB65-4B38-AA55-55D66AF3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F5EC-1780-47C7-B8AE-8DA744277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62274-7AEA-44B7-8325-B92C035DE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CA117-91E2-4CD5-99BF-FB810F95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EE624-32DF-4202-8378-C5D38168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06960-6AD1-4CAF-8FD4-EFC54435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3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0F4A-2F12-44E9-88D5-B31C5D4C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1B29-B9DD-41CB-A0C2-5D834C96B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F0E25-BB60-4ECA-96E4-01FAB8362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BC413-9F5E-4B73-8770-937FEB233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200F4-EE63-4F41-A5DA-F5C2B15F4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E7D57-AFE1-42E1-B25F-C0D1B40F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6CDF8-87AD-478F-89A8-E34D3446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41CD8-3A01-40BF-9A8B-35F052C8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3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D23D-8C9F-4F9D-83C6-AF1E5ABB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C13F1-F695-432B-B2F4-C8FD872A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BA6B4-75CA-4647-A805-03A28DF8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67BAC-B4A1-4A36-8D9F-5827F3D5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6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584C5-8A1E-4997-AA4A-839C3996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8E736-1563-49E4-BC44-CC47F456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F3B5A-9E93-4EE5-9686-63317183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1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F14-F18C-458B-BF17-96A27045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77F76-EC1B-42C3-A596-C548C7593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145BD-1F30-402F-BFA1-78248BAC1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8C905-C868-4007-882A-5BCCEA91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30FA5-E876-4332-B93E-736A3584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D1630-B967-4D01-9961-CE6C1CC7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9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8144-9265-4A36-ACE7-759FEAF0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38344-A1B4-482E-BFD7-4E96D85B3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6CB22-BDCC-4072-9CD7-F29C58EE9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C7E9B-4B0B-40B6-A1BB-EB54D3BE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A9B3D-BD26-4455-8CF1-4A927487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760A4-F26A-4FB0-BC30-2AC39AB6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5FB9E-968A-4709-A898-37210F25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71CF6-8C34-4228-B743-3E5FC1E47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1E04B-180D-43E0-8917-326ECE1A4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09537-C50C-4334-B753-0812C02B172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856B0-AF1F-42E0-B246-7C035E3CA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36D82-0C1F-42D0-A4CE-C721BE123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2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Map&#10;&#10;Description automatically generated">
            <a:extLst>
              <a:ext uri="{FF2B5EF4-FFF2-40B4-BE49-F238E27FC236}">
                <a16:creationId xmlns:a16="http://schemas.microsoft.com/office/drawing/2014/main" id="{A2477602-8D72-4C2F-8785-2345A5A7BD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27" b="5742"/>
          <a:stretch/>
        </p:blipFill>
        <p:spPr>
          <a:xfrm>
            <a:off x="838199" y="2096075"/>
            <a:ext cx="4740479" cy="4382770"/>
          </a:xfrm>
        </p:spPr>
      </p:pic>
      <p:pic>
        <p:nvPicPr>
          <p:cNvPr id="10" name="Content Placeholder 9" descr="Map&#10;&#10;Description automatically generated">
            <a:extLst>
              <a:ext uri="{FF2B5EF4-FFF2-40B4-BE49-F238E27FC236}">
                <a16:creationId xmlns:a16="http://schemas.microsoft.com/office/drawing/2014/main" id="{27CB763F-AA13-4B92-B30E-006FE6207E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38" b="5962"/>
          <a:stretch/>
        </p:blipFill>
        <p:spPr>
          <a:xfrm>
            <a:off x="6172200" y="2096074"/>
            <a:ext cx="4740479" cy="4361545"/>
          </a:xfr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74D66EC-2690-49F8-920C-282B01D24B0D}"/>
              </a:ext>
            </a:extLst>
          </p:cNvPr>
          <p:cNvSpPr/>
          <p:nvPr/>
        </p:nvSpPr>
        <p:spPr>
          <a:xfrm>
            <a:off x="5623769" y="4104229"/>
            <a:ext cx="503340" cy="345233"/>
          </a:xfrm>
          <a:prstGeom prst="rightArrow">
            <a:avLst/>
          </a:prstGeom>
          <a:solidFill>
            <a:srgbClr val="1847C9"/>
          </a:solidFill>
          <a:ln>
            <a:solidFill>
              <a:srgbClr val="184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756FF2-9F42-4265-1D29-B7E7EEFE9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321" y="1458754"/>
            <a:ext cx="10077561" cy="43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6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Chiriki</dc:creator>
  <cp:lastModifiedBy>Gabriela Servidone</cp:lastModifiedBy>
  <cp:revision>3</cp:revision>
  <dcterms:created xsi:type="dcterms:W3CDTF">2020-10-06T22:31:10Z</dcterms:created>
  <dcterms:modified xsi:type="dcterms:W3CDTF">2025-01-09T18:36:28Z</dcterms:modified>
</cp:coreProperties>
</file>