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AC2-82BE-4762-BFDA-81B2D664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AAA2-3593-4797-B63A-3BCA11DB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BE56-EE4B-40D5-A390-DDB633E8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7126-C890-408E-B054-5E7F41FE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7403-0839-4662-887C-5B7A2012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08F-3106-438A-A279-A6453CC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0A8F-7AF9-4C68-812F-FB5E783B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9B03-F931-4DF2-B51B-2ED0E8B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C2B3-D788-4D9F-A06D-3830E55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8B1-B042-4EF2-B305-5E8DC82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91BAD-B7AC-4F60-9605-3CD34D8B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E052-93BD-40CA-AC0B-A0B64481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118E-3A85-44AB-85F2-11B4432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A9ED-66ED-400D-9E94-0013FD2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C493-E070-4308-AA0B-F3B6003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0F2-05BA-4F60-ACDE-366C0C6B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0B1-A4D8-4EE2-88BE-DD1CF36B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9BB-0E08-41ED-AF8F-AC55700F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EAA2-D939-44F5-8049-F46ED81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041C-B168-4509-B569-EE16681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AA0-9AB0-4C0E-82FE-E4A0CA9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1367-C406-4387-9CFE-FF30FBF8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E0A-C5D1-442A-A379-650EED3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B2A9-DB62-4E44-9726-7CFEF40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C17B-60CD-4B7E-A8F3-1B8132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7A5-AB65-4B38-AA55-55D66AF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5EC-1780-47C7-B8AE-8DA744277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2274-7AEA-44B7-8325-B92C035D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A117-91E2-4CD5-99BF-FB810F95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E624-32DF-4202-8378-C5D3816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6960-6AD1-4CAF-8FD4-EFC5443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0F4A-2F12-44E9-88D5-B31C5D4C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1B29-B9DD-41CB-A0C2-5D834C96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E25-BB60-4ECA-96E4-01FAB83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C413-9F5E-4B73-8770-937FEB23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00F4-EE63-4F41-A5DA-F5C2B15F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E7D57-AFE1-42E1-B25F-C0D1B40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DF8-87AD-478F-89A8-E34D34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1CD8-3A01-40BF-9A8B-35F052C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23D-8C9F-4F9D-83C6-AF1E5AB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13F1-F695-432B-B2F4-C8FD872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A6B4-75CA-4647-A805-03A28DF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7BAC-B4A1-4A36-8D9F-5827F3D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84C5-8A1E-4997-AA4A-839C3996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8E736-1563-49E4-BC44-CC47F45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3B5A-9E93-4EE5-9686-6331718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F14-F18C-458B-BF17-96A2704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F76-EC1B-42C3-A596-C548C759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45BD-1F30-402F-BFA1-78248BAC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C905-C868-4007-882A-5BCCEA91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0FA5-E876-4332-B93E-736A358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1630-B967-4D01-9961-CE6C1CC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44-9265-4A36-ACE7-759FEAF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38344-A1B4-482E-BFD7-4E96D85B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CB22-BDCC-4072-9CD7-F29C58EE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C7E9B-4B0B-40B6-A1BB-EB54D3B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B3D-BD26-4455-8CF1-4A92748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60A4-F26A-4FB0-BC30-2AC39AB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FB9E-968A-4709-A898-37210F2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1CF6-8C34-4228-B743-3E5FC1E4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E04B-180D-43E0-8917-326ECE1A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56B0-AF1F-42E0-B246-7C035E3C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6D82-0C1F-42D0-A4CE-C721BE12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8168" r="50194"/>
          <a:stretch/>
        </p:blipFill>
        <p:spPr>
          <a:xfrm>
            <a:off x="2088858" y="2281805"/>
            <a:ext cx="3095538" cy="40248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4" t="7720" r="624"/>
          <a:stretch/>
        </p:blipFill>
        <p:spPr>
          <a:xfrm>
            <a:off x="6499370" y="2281805"/>
            <a:ext cx="3095538" cy="4024812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C24C36F-8771-6E8D-4DA7-D6935DB85B8E}"/>
              </a:ext>
            </a:extLst>
          </p:cNvPr>
          <p:cNvGrpSpPr/>
          <p:nvPr/>
        </p:nvGrpSpPr>
        <p:grpSpPr>
          <a:xfrm>
            <a:off x="5419920" y="3973410"/>
            <a:ext cx="898475" cy="641602"/>
            <a:chOff x="5419920" y="4075655"/>
            <a:chExt cx="898475" cy="64160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74D66EC-2690-49F8-920C-282B01D24B0D}"/>
                </a:ext>
              </a:extLst>
            </p:cNvPr>
            <p:cNvSpPr/>
            <p:nvPr/>
          </p:nvSpPr>
          <p:spPr>
            <a:xfrm>
              <a:off x="5419920" y="4075655"/>
              <a:ext cx="898475" cy="641602"/>
            </a:xfrm>
            <a:prstGeom prst="rightArrow">
              <a:avLst/>
            </a:prstGeom>
            <a:solidFill>
              <a:srgbClr val="1847C9"/>
            </a:solidFill>
            <a:ln>
              <a:solidFill>
                <a:srgbClr val="1847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C2C034-5941-4B42-88DC-7F05D31B291E}"/>
                </a:ext>
              </a:extLst>
            </p:cNvPr>
            <p:cNvSpPr txBox="1"/>
            <p:nvPr/>
          </p:nvSpPr>
          <p:spPr>
            <a:xfrm>
              <a:off x="5419920" y="4242567"/>
              <a:ext cx="63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Pivot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EB6C46-6CCD-27AD-B347-7FEB92FD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87" y="1414097"/>
            <a:ext cx="7504826" cy="4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-38"/>
          <a:stretch/>
        </p:blipFill>
        <p:spPr>
          <a:xfrm>
            <a:off x="2088858" y="2281805"/>
            <a:ext cx="3826750" cy="40248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" t="-11543" r="-558" b="-11543"/>
          <a:stretch/>
        </p:blipFill>
        <p:spPr>
          <a:xfrm>
            <a:off x="6564683" y="2281805"/>
            <a:ext cx="3826749" cy="4024812"/>
          </a:xfrm>
        </p:spPr>
      </p:pic>
    </p:spTree>
    <p:extLst>
      <p:ext uri="{BB962C8B-B14F-4D97-AF65-F5344CB8AC3E}">
        <p14:creationId xmlns:p14="http://schemas.microsoft.com/office/powerpoint/2010/main" val="16026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Gabriela Servidone</cp:lastModifiedBy>
  <cp:revision>5</cp:revision>
  <dcterms:created xsi:type="dcterms:W3CDTF">2020-10-06T22:31:10Z</dcterms:created>
  <dcterms:modified xsi:type="dcterms:W3CDTF">2025-01-09T19:06:08Z</dcterms:modified>
</cp:coreProperties>
</file>