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30"/>
  </p:notesMasterIdLst>
  <p:handoutMasterIdLst>
    <p:handoutMasterId r:id="rId31"/>
  </p:handoutMasterIdLst>
  <p:sldIdLst>
    <p:sldId id="256" r:id="rId5"/>
    <p:sldId id="270" r:id="rId6"/>
    <p:sldId id="271" r:id="rId7"/>
    <p:sldId id="276" r:id="rId8"/>
    <p:sldId id="269" r:id="rId9"/>
    <p:sldId id="265" r:id="rId10"/>
    <p:sldId id="272" r:id="rId11"/>
    <p:sldId id="266" r:id="rId12"/>
    <p:sldId id="277" r:id="rId13"/>
    <p:sldId id="278" r:id="rId14"/>
    <p:sldId id="279" r:id="rId15"/>
    <p:sldId id="268" r:id="rId16"/>
    <p:sldId id="267" r:id="rId17"/>
    <p:sldId id="281" r:id="rId18"/>
    <p:sldId id="282" r:id="rId19"/>
    <p:sldId id="280" r:id="rId20"/>
    <p:sldId id="273" r:id="rId21"/>
    <p:sldId id="274" r:id="rId22"/>
    <p:sldId id="275" r:id="rId23"/>
    <p:sldId id="283" r:id="rId24"/>
    <p:sldId id="284" r:id="rId25"/>
    <p:sldId id="285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amble" id="{851F5627-0896-42FF-95D6-D7243AF7B302}">
          <p14:sldIdLst>
            <p14:sldId id="256"/>
            <p14:sldId id="270"/>
            <p14:sldId id="271"/>
            <p14:sldId id="276"/>
            <p14:sldId id="269"/>
            <p14:sldId id="265"/>
            <p14:sldId id="272"/>
          </p14:sldIdLst>
        </p14:section>
        <p14:section name="1 Consumer - Hello World" id="{EEDB3AD2-C92C-4576-8FE0-A9924CF45817}">
          <p14:sldIdLst>
            <p14:sldId id="266"/>
            <p14:sldId id="277"/>
            <p14:sldId id="278"/>
            <p14:sldId id="279"/>
          </p14:sldIdLst>
        </p14:section>
        <p14:section name="2 Generate OPENAPI Library" id="{DE04E8F9-9800-45F7-96C3-B3BB9C9A6892}">
          <p14:sldIdLst>
            <p14:sldId id="268"/>
          </p14:sldIdLst>
        </p14:section>
        <p14:section name="3 User Management" id="{E6248830-D765-4A3F-92C4-39FB8AE89B8A}">
          <p14:sldIdLst>
            <p14:sldId id="267"/>
            <p14:sldId id="281"/>
            <p14:sldId id="282"/>
            <p14:sldId id="280"/>
          </p14:sldIdLst>
        </p14:section>
        <p14:section name="4 Creating a provider" id="{B1EADF6D-5C00-48FF-8589-A3AB041DCD6F}">
          <p14:sldIdLst>
            <p14:sldId id="273"/>
          </p14:sldIdLst>
        </p14:section>
        <p14:section name="5 Use C++" id="{F72ED225-7B20-46E0-A5F9-66D4CBBF749D}">
          <p14:sldIdLst>
            <p14:sldId id="274"/>
          </p14:sldIdLst>
        </p14:section>
        <p14:section name="6 Use AIMMS Client for task" id="{CA82CBF3-629B-4012-82FE-9AF8EE589DBD}">
          <p14:sldIdLst>
            <p14:sldId id="275"/>
            <p14:sldId id="283"/>
            <p14:sldId id="284"/>
            <p14:sldId id="285"/>
            <p14:sldId id="286"/>
            <p14:sldId id="287"/>
            <p14:sldId id="28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14EEDE-BD16-4084-BA02-33A6BFC66E76}" v="447" dt="2022-11-07T11:34:43.9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84645" autoAdjust="0"/>
  </p:normalViewPr>
  <p:slideViewPr>
    <p:cSldViewPr snapToGrid="0" snapToObjects="1">
      <p:cViewPr varScale="1">
        <p:scale>
          <a:sx n="73" d="100"/>
          <a:sy n="73" d="100"/>
        </p:scale>
        <p:origin x="1218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4114EEDE-BD16-4084-BA02-33A6BFC66E76}"/>
    <pc:docChg chg="undo custSel addSld delSld modSld sldOrd addSection delSection modSection">
      <pc:chgData name="Chris Kuip" userId="d213484a-3b3f-48e3-9180-c197b94c1d6a" providerId="ADAL" clId="{4114EEDE-BD16-4084-BA02-33A6BFC66E76}" dt="2022-11-08T09:02:36.598" v="6129" actId="14100"/>
      <pc:docMkLst>
        <pc:docMk/>
      </pc:docMkLst>
      <pc:sldChg chg="modSp mod modNotesTx">
        <pc:chgData name="Chris Kuip" userId="d213484a-3b3f-48e3-9180-c197b94c1d6a" providerId="ADAL" clId="{4114EEDE-BD16-4084-BA02-33A6BFC66E76}" dt="2022-11-07T11:57:45.517" v="6108" actId="20577"/>
        <pc:sldMkLst>
          <pc:docMk/>
          <pc:sldMk cId="2840126846" sldId="256"/>
        </pc:sldMkLst>
        <pc:spChg chg="mod">
          <ac:chgData name="Chris Kuip" userId="d213484a-3b3f-48e3-9180-c197b94c1d6a" providerId="ADAL" clId="{4114EEDE-BD16-4084-BA02-33A6BFC66E76}" dt="2022-11-05T06:46:52.217" v="7" actId="20577"/>
          <ac:spMkLst>
            <pc:docMk/>
            <pc:sldMk cId="2840126846" sldId="256"/>
            <ac:spMk id="2" creationId="{00000000-0000-0000-0000-000000000000}"/>
          </ac:spMkLst>
        </pc:spChg>
        <pc:spChg chg="mod">
          <ac:chgData name="Chris Kuip" userId="d213484a-3b3f-48e3-9180-c197b94c1d6a" providerId="ADAL" clId="{4114EEDE-BD16-4084-BA02-33A6BFC66E76}" dt="2022-11-07T11:48:34.950" v="5856" actId="6549"/>
          <ac:spMkLst>
            <pc:docMk/>
            <pc:sldMk cId="2840126846" sldId="256"/>
            <ac:spMk id="4" creationId="{00000000-0000-0000-0000-000000000000}"/>
          </ac:spMkLst>
        </pc:spChg>
      </pc:sldChg>
      <pc:sldChg chg="del">
        <pc:chgData name="Chris Kuip" userId="d213484a-3b3f-48e3-9180-c197b94c1d6a" providerId="ADAL" clId="{4114EEDE-BD16-4084-BA02-33A6BFC66E76}" dt="2022-11-05T06:50:52.617" v="113" actId="47"/>
        <pc:sldMkLst>
          <pc:docMk/>
          <pc:sldMk cId="4141680710" sldId="257"/>
        </pc:sldMkLst>
      </pc:sldChg>
      <pc:sldChg chg="del">
        <pc:chgData name="Chris Kuip" userId="d213484a-3b3f-48e3-9180-c197b94c1d6a" providerId="ADAL" clId="{4114EEDE-BD16-4084-BA02-33A6BFC66E76}" dt="2022-11-05T06:50:52.874" v="114" actId="47"/>
        <pc:sldMkLst>
          <pc:docMk/>
          <pc:sldMk cId="3625321477" sldId="258"/>
        </pc:sldMkLst>
      </pc:sldChg>
      <pc:sldChg chg="del">
        <pc:chgData name="Chris Kuip" userId="d213484a-3b3f-48e3-9180-c197b94c1d6a" providerId="ADAL" clId="{4114EEDE-BD16-4084-BA02-33A6BFC66E76}" dt="2022-11-05T06:50:53.726" v="117" actId="47"/>
        <pc:sldMkLst>
          <pc:docMk/>
          <pc:sldMk cId="1577698251" sldId="260"/>
        </pc:sldMkLst>
      </pc:sldChg>
      <pc:sldChg chg="del">
        <pc:chgData name="Chris Kuip" userId="d213484a-3b3f-48e3-9180-c197b94c1d6a" providerId="ADAL" clId="{4114EEDE-BD16-4084-BA02-33A6BFC66E76}" dt="2022-11-05T06:50:53.159" v="115" actId="47"/>
        <pc:sldMkLst>
          <pc:docMk/>
          <pc:sldMk cId="1154804801" sldId="261"/>
        </pc:sldMkLst>
      </pc:sldChg>
      <pc:sldChg chg="del">
        <pc:chgData name="Chris Kuip" userId="d213484a-3b3f-48e3-9180-c197b94c1d6a" providerId="ADAL" clId="{4114EEDE-BD16-4084-BA02-33A6BFC66E76}" dt="2022-11-05T06:50:54.018" v="118" actId="47"/>
        <pc:sldMkLst>
          <pc:docMk/>
          <pc:sldMk cId="4211329670" sldId="262"/>
        </pc:sldMkLst>
      </pc:sldChg>
      <pc:sldChg chg="del">
        <pc:chgData name="Chris Kuip" userId="d213484a-3b3f-48e3-9180-c197b94c1d6a" providerId="ADAL" clId="{4114EEDE-BD16-4084-BA02-33A6BFC66E76}" dt="2022-11-05T06:50:54.778" v="119" actId="47"/>
        <pc:sldMkLst>
          <pc:docMk/>
          <pc:sldMk cId="1541218007" sldId="263"/>
        </pc:sldMkLst>
      </pc:sldChg>
      <pc:sldChg chg="del">
        <pc:chgData name="Chris Kuip" userId="d213484a-3b3f-48e3-9180-c197b94c1d6a" providerId="ADAL" clId="{4114EEDE-BD16-4084-BA02-33A6BFC66E76}" dt="2022-11-05T06:50:53.433" v="116" actId="47"/>
        <pc:sldMkLst>
          <pc:docMk/>
          <pc:sldMk cId="3681246678" sldId="264"/>
        </pc:sldMkLst>
      </pc:sldChg>
      <pc:sldChg chg="modSp new mod ord modAnim">
        <pc:chgData name="Chris Kuip" userId="d213484a-3b3f-48e3-9180-c197b94c1d6a" providerId="ADAL" clId="{4114EEDE-BD16-4084-BA02-33A6BFC66E76}" dt="2022-11-06T11:07:26.264" v="3865" actId="20577"/>
        <pc:sldMkLst>
          <pc:docMk/>
          <pc:sldMk cId="482246100" sldId="265"/>
        </pc:sldMkLst>
        <pc:spChg chg="mod">
          <ac:chgData name="Chris Kuip" userId="d213484a-3b3f-48e3-9180-c197b94c1d6a" providerId="ADAL" clId="{4114EEDE-BD16-4084-BA02-33A6BFC66E76}" dt="2022-11-06T11:06:50.947" v="3861" actId="6549"/>
          <ac:spMkLst>
            <pc:docMk/>
            <pc:sldMk cId="482246100" sldId="265"/>
            <ac:spMk id="2" creationId="{199F2E77-0202-F254-80AD-18AF84F0F380}"/>
          </ac:spMkLst>
        </pc:spChg>
        <pc:spChg chg="mod">
          <ac:chgData name="Chris Kuip" userId="d213484a-3b3f-48e3-9180-c197b94c1d6a" providerId="ADAL" clId="{4114EEDE-BD16-4084-BA02-33A6BFC66E76}" dt="2022-11-06T11:07:26.264" v="3865" actId="20577"/>
          <ac:spMkLst>
            <pc:docMk/>
            <pc:sldMk cId="482246100" sldId="265"/>
            <ac:spMk id="3" creationId="{BC5A8119-00BE-5EEF-A395-FE76890F6AF8}"/>
          </ac:spMkLst>
        </pc:spChg>
      </pc:sldChg>
      <pc:sldChg chg="modSp new mod modNotesTx">
        <pc:chgData name="Chris Kuip" userId="d213484a-3b3f-48e3-9180-c197b94c1d6a" providerId="ADAL" clId="{4114EEDE-BD16-4084-BA02-33A6BFC66E76}" dt="2022-11-05T13:01:01.857" v="1565" actId="404"/>
        <pc:sldMkLst>
          <pc:docMk/>
          <pc:sldMk cId="1235188596" sldId="266"/>
        </pc:sldMkLst>
        <pc:spChg chg="mod">
          <ac:chgData name="Chris Kuip" userId="d213484a-3b3f-48e3-9180-c197b94c1d6a" providerId="ADAL" clId="{4114EEDE-BD16-4084-BA02-33A6BFC66E76}" dt="2022-11-05T06:51:28.079" v="155" actId="20577"/>
          <ac:spMkLst>
            <pc:docMk/>
            <pc:sldMk cId="1235188596" sldId="266"/>
            <ac:spMk id="2" creationId="{C9C5C0DD-7532-0ABB-1AF1-00F789D3738A}"/>
          </ac:spMkLst>
        </pc:spChg>
        <pc:spChg chg="mod">
          <ac:chgData name="Chris Kuip" userId="d213484a-3b3f-48e3-9180-c197b94c1d6a" providerId="ADAL" clId="{4114EEDE-BD16-4084-BA02-33A6BFC66E76}" dt="2022-11-05T13:01:01.857" v="1565" actId="404"/>
          <ac:spMkLst>
            <pc:docMk/>
            <pc:sldMk cId="1235188596" sldId="266"/>
            <ac:spMk id="3" creationId="{E8E6448A-771C-B5C8-00D1-CCD8FFF6FCA3}"/>
          </ac:spMkLst>
        </pc:spChg>
      </pc:sldChg>
      <pc:sldChg chg="modSp new del mod">
        <pc:chgData name="Chris Kuip" userId="d213484a-3b3f-48e3-9180-c197b94c1d6a" providerId="ADAL" clId="{4114EEDE-BD16-4084-BA02-33A6BFC66E76}" dt="2022-11-05T12:36:49.229" v="1197" actId="2696"/>
        <pc:sldMkLst>
          <pc:docMk/>
          <pc:sldMk cId="703044804" sldId="267"/>
        </pc:sldMkLst>
        <pc:spChg chg="mod">
          <ac:chgData name="Chris Kuip" userId="d213484a-3b3f-48e3-9180-c197b94c1d6a" providerId="ADAL" clId="{4114EEDE-BD16-4084-BA02-33A6BFC66E76}" dt="2022-11-05T12:36:42.080" v="1196" actId="20577"/>
          <ac:spMkLst>
            <pc:docMk/>
            <pc:sldMk cId="703044804" sldId="267"/>
            <ac:spMk id="2" creationId="{B6498D17-DC39-5EA3-7AD2-DB152F1C7F17}"/>
          </ac:spMkLst>
        </pc:spChg>
      </pc:sldChg>
      <pc:sldChg chg="addSp delSp modSp new mod modNotesTx">
        <pc:chgData name="Chris Kuip" userId="d213484a-3b3f-48e3-9180-c197b94c1d6a" providerId="ADAL" clId="{4114EEDE-BD16-4084-BA02-33A6BFC66E76}" dt="2022-11-06T12:25:46.816" v="4575" actId="22"/>
        <pc:sldMkLst>
          <pc:docMk/>
          <pc:sldMk cId="4274535638" sldId="267"/>
        </pc:sldMkLst>
        <pc:spChg chg="mod">
          <ac:chgData name="Chris Kuip" userId="d213484a-3b3f-48e3-9180-c197b94c1d6a" providerId="ADAL" clId="{4114EEDE-BD16-4084-BA02-33A6BFC66E76}" dt="2022-11-05T13:54:16.583" v="2757" actId="20577"/>
          <ac:spMkLst>
            <pc:docMk/>
            <pc:sldMk cId="4274535638" sldId="267"/>
            <ac:spMk id="2" creationId="{DA9D425F-BC08-177C-2895-0ADE552F0DC6}"/>
          </ac:spMkLst>
        </pc:spChg>
        <pc:spChg chg="mod">
          <ac:chgData name="Chris Kuip" userId="d213484a-3b3f-48e3-9180-c197b94c1d6a" providerId="ADAL" clId="{4114EEDE-BD16-4084-BA02-33A6BFC66E76}" dt="2022-11-05T14:19:43.418" v="3207" actId="12"/>
          <ac:spMkLst>
            <pc:docMk/>
            <pc:sldMk cId="4274535638" sldId="267"/>
            <ac:spMk id="3" creationId="{46DF4F1D-53BB-691F-DA77-2AAB9E727441}"/>
          </ac:spMkLst>
        </pc:spChg>
        <pc:picChg chg="add del">
          <ac:chgData name="Chris Kuip" userId="d213484a-3b3f-48e3-9180-c197b94c1d6a" providerId="ADAL" clId="{4114EEDE-BD16-4084-BA02-33A6BFC66E76}" dt="2022-11-06T12:25:46.816" v="4575" actId="22"/>
          <ac:picMkLst>
            <pc:docMk/>
            <pc:sldMk cId="4274535638" sldId="267"/>
            <ac:picMk id="6" creationId="{B5D98A5E-D2C5-CC3B-D62C-C6721DC0E0BD}"/>
          </ac:picMkLst>
        </pc:picChg>
      </pc:sldChg>
      <pc:sldChg chg="addSp modSp new mod modNotesTx">
        <pc:chgData name="Chris Kuip" userId="d213484a-3b3f-48e3-9180-c197b94c1d6a" providerId="ADAL" clId="{4114EEDE-BD16-4084-BA02-33A6BFC66E76}" dt="2022-11-06T11:56:31.556" v="4441" actId="14100"/>
        <pc:sldMkLst>
          <pc:docMk/>
          <pc:sldMk cId="2047338742" sldId="268"/>
        </pc:sldMkLst>
        <pc:spChg chg="mod">
          <ac:chgData name="Chris Kuip" userId="d213484a-3b3f-48e3-9180-c197b94c1d6a" providerId="ADAL" clId="{4114EEDE-BD16-4084-BA02-33A6BFC66E76}" dt="2022-11-05T13:49:03.671" v="2591" actId="20577"/>
          <ac:spMkLst>
            <pc:docMk/>
            <pc:sldMk cId="2047338742" sldId="268"/>
            <ac:spMk id="2" creationId="{F25C0093-5577-ABE6-04E2-9C5415B719B9}"/>
          </ac:spMkLst>
        </pc:spChg>
        <pc:spChg chg="mod">
          <ac:chgData name="Chris Kuip" userId="d213484a-3b3f-48e3-9180-c197b94c1d6a" providerId="ADAL" clId="{4114EEDE-BD16-4084-BA02-33A6BFC66E76}" dt="2022-11-06T11:56:31.556" v="4441" actId="14100"/>
          <ac:spMkLst>
            <pc:docMk/>
            <pc:sldMk cId="2047338742" sldId="268"/>
            <ac:spMk id="3" creationId="{3E23AF7D-4544-F4CC-336F-548326428F41}"/>
          </ac:spMkLst>
        </pc:spChg>
        <pc:picChg chg="add mod">
          <ac:chgData name="Chris Kuip" userId="d213484a-3b3f-48e3-9180-c197b94c1d6a" providerId="ADAL" clId="{4114EEDE-BD16-4084-BA02-33A6BFC66E76}" dt="2022-11-06T11:49:31.037" v="4434" actId="1076"/>
          <ac:picMkLst>
            <pc:docMk/>
            <pc:sldMk cId="2047338742" sldId="268"/>
            <ac:picMk id="6" creationId="{DFDE7E3F-0657-C5E0-29BB-DE8BDE758263}"/>
          </ac:picMkLst>
        </pc:picChg>
        <pc:picChg chg="add mod">
          <ac:chgData name="Chris Kuip" userId="d213484a-3b3f-48e3-9180-c197b94c1d6a" providerId="ADAL" clId="{4114EEDE-BD16-4084-BA02-33A6BFC66E76}" dt="2022-11-06T11:56:26.084" v="4440" actId="1076"/>
          <ac:picMkLst>
            <pc:docMk/>
            <pc:sldMk cId="2047338742" sldId="268"/>
            <ac:picMk id="7" creationId="{EED640AA-8D28-C105-BA96-F24A7856732C}"/>
          </ac:picMkLst>
        </pc:picChg>
        <pc:picChg chg="add mod">
          <ac:chgData name="Chris Kuip" userId="d213484a-3b3f-48e3-9180-c197b94c1d6a" providerId="ADAL" clId="{4114EEDE-BD16-4084-BA02-33A6BFC66E76}" dt="2022-11-06T11:49:34.999" v="4435" actId="1076"/>
          <ac:picMkLst>
            <pc:docMk/>
            <pc:sldMk cId="2047338742" sldId="268"/>
            <ac:picMk id="8" creationId="{D240A716-DF25-552C-FF39-C0BE744DD6FA}"/>
          </ac:picMkLst>
        </pc:picChg>
      </pc:sldChg>
      <pc:sldChg chg="addSp delSp modSp new mod ord modClrScheme chgLayout modNotesTx">
        <pc:chgData name="Chris Kuip" userId="d213484a-3b3f-48e3-9180-c197b94c1d6a" providerId="ADAL" clId="{4114EEDE-BD16-4084-BA02-33A6BFC66E76}" dt="2022-11-08T09:02:36.598" v="6129" actId="14100"/>
        <pc:sldMkLst>
          <pc:docMk/>
          <pc:sldMk cId="3331251965" sldId="269"/>
        </pc:sldMkLst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" creationId="{E312DC05-7325-BDB1-3AA6-4C7AD2AF695E}"/>
          </ac:spMkLst>
        </pc:spChg>
        <pc:spChg chg="del mod">
          <ac:chgData name="Chris Kuip" userId="d213484a-3b3f-48e3-9180-c197b94c1d6a" providerId="ADAL" clId="{4114EEDE-BD16-4084-BA02-33A6BFC66E76}" dt="2022-11-05T13:38:23.824" v="2060" actId="21"/>
          <ac:spMkLst>
            <pc:docMk/>
            <pc:sldMk cId="3331251965" sldId="269"/>
            <ac:spMk id="3" creationId="{C191F359-45C6-FFAC-8B1C-76D454D29CD3}"/>
          </ac:spMkLst>
        </pc:spChg>
        <pc:spChg chg="add mod ord">
          <ac:chgData name="Chris Kuip" userId="d213484a-3b3f-48e3-9180-c197b94c1d6a" providerId="ADAL" clId="{4114EEDE-BD16-4084-BA02-33A6BFC66E76}" dt="2022-11-08T09:02:36.598" v="6129" actId="14100"/>
          <ac:spMkLst>
            <pc:docMk/>
            <pc:sldMk cId="3331251965" sldId="269"/>
            <ac:spMk id="3" creationId="{DF13FD72-ECEF-3D69-039A-64B47D1C71C0}"/>
          </ac:spMkLst>
        </pc:spChg>
        <pc:spChg chg="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4" creationId="{C2BA08BD-6197-F800-40CA-E1CCAAF45124}"/>
          </ac:spMkLst>
        </pc:spChg>
        <pc:spChg chg="add mod">
          <ac:chgData name="Chris Kuip" userId="d213484a-3b3f-48e3-9180-c197b94c1d6a" providerId="ADAL" clId="{4114EEDE-BD16-4084-BA02-33A6BFC66E76}" dt="2022-11-06T10:52:22.852" v="3603" actId="20577"/>
          <ac:spMkLst>
            <pc:docMk/>
            <pc:sldMk cId="3331251965" sldId="269"/>
            <ac:spMk id="5" creationId="{5EB4CA6B-BADD-E52B-D735-2B00D6EC2542}"/>
          </ac:spMkLst>
        </pc:spChg>
        <pc:spChg chg="add mod">
          <ac:chgData name="Chris Kuip" userId="d213484a-3b3f-48e3-9180-c197b94c1d6a" providerId="ADAL" clId="{4114EEDE-BD16-4084-BA02-33A6BFC66E76}" dt="2022-11-06T10:54:02.391" v="3643" actId="20577"/>
          <ac:spMkLst>
            <pc:docMk/>
            <pc:sldMk cId="3331251965" sldId="269"/>
            <ac:spMk id="6" creationId="{82327B2B-4492-72B1-F965-5E1ADB7E7021}"/>
          </ac:spMkLst>
        </pc:spChg>
        <pc:spChg chg="add mod ord">
          <ac:chgData name="Chris Kuip" userId="d213484a-3b3f-48e3-9180-c197b94c1d6a" providerId="ADAL" clId="{4114EEDE-BD16-4084-BA02-33A6BFC66E76}" dt="2022-11-06T10:50:37.134" v="3542" actId="14100"/>
          <ac:spMkLst>
            <pc:docMk/>
            <pc:sldMk cId="3331251965" sldId="269"/>
            <ac:spMk id="7" creationId="{123B840B-3A90-E733-5696-030351D58261}"/>
          </ac:spMkLst>
        </pc:spChg>
        <pc:spChg chg="add mod">
          <ac:chgData name="Chris Kuip" userId="d213484a-3b3f-48e3-9180-c197b94c1d6a" providerId="ADAL" clId="{4114EEDE-BD16-4084-BA02-33A6BFC66E76}" dt="2022-11-06T10:53:05.586" v="3611" actId="20577"/>
          <ac:spMkLst>
            <pc:docMk/>
            <pc:sldMk cId="3331251965" sldId="269"/>
            <ac:spMk id="8" creationId="{A513F043-8612-32C2-B4D9-DF548712D19B}"/>
          </ac:spMkLst>
        </pc:spChg>
        <pc:spChg chg="add mod">
          <ac:chgData name="Chris Kuip" userId="d213484a-3b3f-48e3-9180-c197b94c1d6a" providerId="ADAL" clId="{4114EEDE-BD16-4084-BA02-33A6BFC66E76}" dt="2022-11-05T13:27:57.478" v="1979" actId="1076"/>
          <ac:spMkLst>
            <pc:docMk/>
            <pc:sldMk cId="3331251965" sldId="269"/>
            <ac:spMk id="14" creationId="{BA0C7B63-AD34-69ED-8966-9837BCA3E8AF}"/>
          </ac:spMkLst>
        </pc:spChg>
        <pc:spChg chg="add mod">
          <ac:chgData name="Chris Kuip" userId="d213484a-3b3f-48e3-9180-c197b94c1d6a" providerId="ADAL" clId="{4114EEDE-BD16-4084-BA02-33A6BFC66E76}" dt="2022-11-05T13:27:52.646" v="1978" actId="1076"/>
          <ac:spMkLst>
            <pc:docMk/>
            <pc:sldMk cId="3331251965" sldId="269"/>
            <ac:spMk id="15" creationId="{0477B401-CF84-86DB-DCB4-0FCF2760D898}"/>
          </ac:spMkLst>
        </pc:spChg>
        <pc:spChg chg="add mod">
          <ac:chgData name="Chris Kuip" userId="d213484a-3b3f-48e3-9180-c197b94c1d6a" providerId="ADAL" clId="{4114EEDE-BD16-4084-BA02-33A6BFC66E76}" dt="2022-11-05T13:28:44.211" v="1997" actId="20577"/>
          <ac:spMkLst>
            <pc:docMk/>
            <pc:sldMk cId="3331251965" sldId="269"/>
            <ac:spMk id="23" creationId="{9E414D2C-48A2-822C-29C1-CB71D4F2912B}"/>
          </ac:spMkLst>
        </pc:spChg>
        <pc:spChg chg="add mod">
          <ac:chgData name="Chris Kuip" userId="d213484a-3b3f-48e3-9180-c197b94c1d6a" providerId="ADAL" clId="{4114EEDE-BD16-4084-BA02-33A6BFC66E76}" dt="2022-11-05T13:28:57.763" v="2010" actId="20577"/>
          <ac:spMkLst>
            <pc:docMk/>
            <pc:sldMk cId="3331251965" sldId="269"/>
            <ac:spMk id="24" creationId="{E9E6AD99-52DF-47DD-1076-F018E8B6C4FD}"/>
          </ac:spMkLst>
        </pc:spChg>
        <pc:spChg chg="add del mod ord">
          <ac:chgData name="Chris Kuip" userId="d213484a-3b3f-48e3-9180-c197b94c1d6a" providerId="ADAL" clId="{4114EEDE-BD16-4084-BA02-33A6BFC66E76}" dt="2022-11-08T09:02:20.567" v="6112" actId="700"/>
          <ac:spMkLst>
            <pc:docMk/>
            <pc:sldMk cId="3331251965" sldId="269"/>
            <ac:spMk id="26" creationId="{939EDE51-1086-4608-BB70-A03679CB69CA}"/>
          </ac:spMkLst>
        </pc:spChg>
        <pc:cxnChg chg="add mod">
          <ac:chgData name="Chris Kuip" userId="d213484a-3b3f-48e3-9180-c197b94c1d6a" providerId="ADAL" clId="{4114EEDE-BD16-4084-BA02-33A6BFC66E76}" dt="2022-11-06T10:53:32.213" v="3627" actId="14100"/>
          <ac:cxnSpMkLst>
            <pc:docMk/>
            <pc:sldMk cId="3331251965" sldId="269"/>
            <ac:cxnSpMk id="10" creationId="{049A44F3-513E-73B1-D88C-51F8FC8A9F0F}"/>
          </ac:cxnSpMkLst>
        </pc:cxnChg>
        <pc:cxnChg chg="add mod">
          <ac:chgData name="Chris Kuip" userId="d213484a-3b3f-48e3-9180-c197b94c1d6a" providerId="ADAL" clId="{4114EEDE-BD16-4084-BA02-33A6BFC66E76}" dt="2022-11-06T10:53:35.344" v="3628" actId="14100"/>
          <ac:cxnSpMkLst>
            <pc:docMk/>
            <pc:sldMk cId="3331251965" sldId="269"/>
            <ac:cxnSpMk id="11" creationId="{3FEAAC74-BC3C-2C63-40DA-CBCBF1495C47}"/>
          </ac:cxnSpMkLst>
        </pc:cxnChg>
        <pc:cxnChg chg="add mod">
          <ac:chgData name="Chris Kuip" userId="d213484a-3b3f-48e3-9180-c197b94c1d6a" providerId="ADAL" clId="{4114EEDE-BD16-4084-BA02-33A6BFC66E76}" dt="2022-11-06T11:33:54.146" v="4281" actId="14100"/>
          <ac:cxnSpMkLst>
            <pc:docMk/>
            <pc:sldMk cId="3331251965" sldId="269"/>
            <ac:cxnSpMk id="18" creationId="{9CB67DAE-8AE7-C0E9-B58C-5D7B104F188C}"/>
          </ac:cxnSpMkLst>
        </pc:cxnChg>
        <pc:cxnChg chg="add mod">
          <ac:chgData name="Chris Kuip" userId="d213484a-3b3f-48e3-9180-c197b94c1d6a" providerId="ADAL" clId="{4114EEDE-BD16-4084-BA02-33A6BFC66E76}" dt="2022-11-05T13:26:34.469" v="1940" actId="14100"/>
          <ac:cxnSpMkLst>
            <pc:docMk/>
            <pc:sldMk cId="3331251965" sldId="269"/>
            <ac:cxnSpMk id="19" creationId="{D7386E95-44ED-E119-9437-62030B65C7D2}"/>
          </ac:cxnSpMkLst>
        </pc:cxnChg>
      </pc:sldChg>
      <pc:sldChg chg="addSp delSp modSp new mod modClrScheme chgLayout modNotesTx">
        <pc:chgData name="Chris Kuip" userId="d213484a-3b3f-48e3-9180-c197b94c1d6a" providerId="ADAL" clId="{4114EEDE-BD16-4084-BA02-33A6BFC66E76}" dt="2022-11-08T08:37:52.077" v="6109" actId="700"/>
        <pc:sldMkLst>
          <pc:docMk/>
          <pc:sldMk cId="414230168" sldId="270"/>
        </pc:sldMkLst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2" creationId="{02700B76-BD86-0110-6CDE-678B5FD2983F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3" creationId="{24EA9B3E-4D19-8E7D-FFB8-AB76EB946473}"/>
          </ac:spMkLst>
        </pc:spChg>
        <pc:spChg chg="mod ord">
          <ac:chgData name="Chris Kuip" userId="d213484a-3b3f-48e3-9180-c197b94c1d6a" providerId="ADAL" clId="{4114EEDE-BD16-4084-BA02-33A6BFC66E76}" dt="2022-11-08T08:37:52.077" v="6109" actId="700"/>
          <ac:spMkLst>
            <pc:docMk/>
            <pc:sldMk cId="414230168" sldId="270"/>
            <ac:spMk id="4" creationId="{85546649-218F-BCC5-7152-0052E0BA9C5C}"/>
          </ac:spMkLst>
        </pc:spChg>
        <pc:spChg chg="add del mod">
          <ac:chgData name="Chris Kuip" userId="d213484a-3b3f-48e3-9180-c197b94c1d6a" providerId="ADAL" clId="{4114EEDE-BD16-4084-BA02-33A6BFC66E76}" dt="2022-11-06T10:51:36.995" v="3544" actId="14100"/>
          <ac:spMkLst>
            <pc:docMk/>
            <pc:sldMk cId="414230168" sldId="270"/>
            <ac:spMk id="5" creationId="{6AF8C6EA-BFBC-3CEE-7A46-EA3F0C530A0A}"/>
          </ac:spMkLst>
        </pc:spChg>
        <pc:spChg chg="add del mod">
          <ac:chgData name="Chris Kuip" userId="d213484a-3b3f-48e3-9180-c197b94c1d6a" providerId="ADAL" clId="{4114EEDE-BD16-4084-BA02-33A6BFC66E76}" dt="2022-11-06T10:31:35.643" v="3285" actId="478"/>
          <ac:spMkLst>
            <pc:docMk/>
            <pc:sldMk cId="414230168" sldId="270"/>
            <ac:spMk id="6" creationId="{F6065326-964F-0169-CC3D-F97AF582E880}"/>
          </ac:spMkLst>
        </pc:spChg>
        <pc:spChg chg="add del mod">
          <ac:chgData name="Chris Kuip" userId="d213484a-3b3f-48e3-9180-c197b94c1d6a" providerId="ADAL" clId="{4114EEDE-BD16-4084-BA02-33A6BFC66E76}" dt="2022-11-06T10:28:17.360" v="3245" actId="21"/>
          <ac:spMkLst>
            <pc:docMk/>
            <pc:sldMk cId="414230168" sldId="270"/>
            <ac:spMk id="7" creationId="{4E9C5367-9B26-3871-B0B9-DE7A0AD59F70}"/>
          </ac:spMkLst>
        </pc:spChg>
        <pc:spChg chg="add mod">
          <ac:chgData name="Chris Kuip" userId="d213484a-3b3f-48e3-9180-c197b94c1d6a" providerId="ADAL" clId="{4114EEDE-BD16-4084-BA02-33A6BFC66E76}" dt="2022-11-06T10:49:15.004" v="3541" actId="20577"/>
          <ac:spMkLst>
            <pc:docMk/>
            <pc:sldMk cId="414230168" sldId="270"/>
            <ac:spMk id="8" creationId="{5CC68BDF-0188-09CA-C6EF-752B441F2A4E}"/>
          </ac:spMkLst>
        </pc:spChg>
        <pc:spChg chg="add mod">
          <ac:chgData name="Chris Kuip" userId="d213484a-3b3f-48e3-9180-c197b94c1d6a" providerId="ADAL" clId="{4114EEDE-BD16-4084-BA02-33A6BFC66E76}" dt="2022-11-06T10:30:30.263" v="3270" actId="6549"/>
          <ac:spMkLst>
            <pc:docMk/>
            <pc:sldMk cId="414230168" sldId="270"/>
            <ac:spMk id="11" creationId="{9AFD2DC2-65F6-2741-3243-9F6748F9F13F}"/>
          </ac:spMkLst>
        </pc:spChg>
        <pc:spChg chg="add mod">
          <ac:chgData name="Chris Kuip" userId="d213484a-3b3f-48e3-9180-c197b94c1d6a" providerId="ADAL" clId="{4114EEDE-BD16-4084-BA02-33A6BFC66E76}" dt="2022-11-06T10:30:33.383" v="3271" actId="6549"/>
          <ac:spMkLst>
            <pc:docMk/>
            <pc:sldMk cId="414230168" sldId="270"/>
            <ac:spMk id="12" creationId="{01104D55-A4CF-0AC3-D007-0ABF218C238C}"/>
          </ac:spMkLst>
        </pc:spChg>
        <pc:spChg chg="add del mod">
          <ac:chgData name="Chris Kuip" userId="d213484a-3b3f-48e3-9180-c197b94c1d6a" providerId="ADAL" clId="{4114EEDE-BD16-4084-BA02-33A6BFC66E76}" dt="2022-11-06T10:29:13.048" v="3252" actId="21"/>
          <ac:spMkLst>
            <pc:docMk/>
            <pc:sldMk cId="414230168" sldId="270"/>
            <ac:spMk id="15" creationId="{0986898A-8D82-2321-9769-872E61FFE515}"/>
          </ac:spMkLst>
        </pc:spChg>
        <pc:spChg chg="add del mod">
          <ac:chgData name="Chris Kuip" userId="d213484a-3b3f-48e3-9180-c197b94c1d6a" providerId="ADAL" clId="{4114EEDE-BD16-4084-BA02-33A6BFC66E76}" dt="2022-11-06T10:29:19.275" v="3254" actId="21"/>
          <ac:spMkLst>
            <pc:docMk/>
            <pc:sldMk cId="414230168" sldId="270"/>
            <ac:spMk id="16" creationId="{4B58ACC5-6262-0CAC-3B0B-477A5654803F}"/>
          </ac:spMkLst>
        </pc:spChg>
        <pc:cxnChg chg="add mod">
          <ac:chgData name="Chris Kuip" userId="d213484a-3b3f-48e3-9180-c197b94c1d6a" providerId="ADAL" clId="{4114EEDE-BD16-4084-BA02-33A6BFC66E76}" dt="2022-11-06T10:35:52.288" v="3338" actId="1076"/>
          <ac:cxnSpMkLst>
            <pc:docMk/>
            <pc:sldMk cId="414230168" sldId="270"/>
            <ac:cxnSpMk id="9" creationId="{C01EDB14-26CA-64A4-2C95-80FEF43B8079}"/>
          </ac:cxnSpMkLst>
        </pc:cxnChg>
        <pc:cxnChg chg="add mod">
          <ac:chgData name="Chris Kuip" userId="d213484a-3b3f-48e3-9180-c197b94c1d6a" providerId="ADAL" clId="{4114EEDE-BD16-4084-BA02-33A6BFC66E76}" dt="2022-11-06T10:31:26.240" v="3283" actId="14100"/>
          <ac:cxnSpMkLst>
            <pc:docMk/>
            <pc:sldMk cId="414230168" sldId="270"/>
            <ac:cxnSpMk id="10" creationId="{C01E3672-2D4C-650E-81B6-49B9CA9C4905}"/>
          </ac:cxnSpMkLst>
        </pc:cxnChg>
        <pc:cxnChg chg="add del mod">
          <ac:chgData name="Chris Kuip" userId="d213484a-3b3f-48e3-9180-c197b94c1d6a" providerId="ADAL" clId="{4114EEDE-BD16-4084-BA02-33A6BFC66E76}" dt="2022-11-06T10:28:22.803" v="3246" actId="21"/>
          <ac:cxnSpMkLst>
            <pc:docMk/>
            <pc:sldMk cId="414230168" sldId="270"/>
            <ac:cxnSpMk id="13" creationId="{6879BD6C-4FCF-5780-4BE0-E3A09C42001D}"/>
          </ac:cxnSpMkLst>
        </pc:cxnChg>
        <pc:cxnChg chg="add del mod">
          <ac:chgData name="Chris Kuip" userId="d213484a-3b3f-48e3-9180-c197b94c1d6a" providerId="ADAL" clId="{4114EEDE-BD16-4084-BA02-33A6BFC66E76}" dt="2022-11-06T10:28:25.361" v="3247" actId="21"/>
          <ac:cxnSpMkLst>
            <pc:docMk/>
            <pc:sldMk cId="414230168" sldId="270"/>
            <ac:cxnSpMk id="14" creationId="{A118FDC3-286C-72D4-9A75-C71DE6B8B28C}"/>
          </ac:cxnSpMkLst>
        </pc:cxnChg>
      </pc:sldChg>
      <pc:sldChg chg="addSp modSp new mod modClrScheme chgLayout modNotesTx">
        <pc:chgData name="Chris Kuip" userId="d213484a-3b3f-48e3-9180-c197b94c1d6a" providerId="ADAL" clId="{4114EEDE-BD16-4084-BA02-33A6BFC66E76}" dt="2022-11-08T09:02:07.794" v="6110" actId="700"/>
        <pc:sldMkLst>
          <pc:docMk/>
          <pc:sldMk cId="3689583148" sldId="271"/>
        </pc:sldMkLst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2" creationId="{67FAC3E4-A26A-7035-B979-52DAE41D2A35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3" creationId="{C1F990A0-0DD8-A7C9-93B3-AF77CB8DD361}"/>
          </ac:spMkLst>
        </pc:spChg>
        <pc:spChg chg="mod ord">
          <ac:chgData name="Chris Kuip" userId="d213484a-3b3f-48e3-9180-c197b94c1d6a" providerId="ADAL" clId="{4114EEDE-BD16-4084-BA02-33A6BFC66E76}" dt="2022-11-08T09:02:07.794" v="6110" actId="700"/>
          <ac:spMkLst>
            <pc:docMk/>
            <pc:sldMk cId="3689583148" sldId="271"/>
            <ac:spMk id="4" creationId="{753236AA-FB47-2325-BE33-8B5D158B7A49}"/>
          </ac:spMkLst>
        </pc:spChg>
        <pc:spChg chg="add mod">
          <ac:chgData name="Chris Kuip" userId="d213484a-3b3f-48e3-9180-c197b94c1d6a" providerId="ADAL" clId="{4114EEDE-BD16-4084-BA02-33A6BFC66E76}" dt="2022-11-06T10:47:59.435" v="3523" actId="6549"/>
          <ac:spMkLst>
            <pc:docMk/>
            <pc:sldMk cId="3689583148" sldId="271"/>
            <ac:spMk id="5" creationId="{3BFD8162-564D-510A-E00E-64FDECD0D188}"/>
          </ac:spMkLst>
        </pc:spChg>
        <pc:spChg chg="add mod">
          <ac:chgData name="Chris Kuip" userId="d213484a-3b3f-48e3-9180-c197b94c1d6a" providerId="ADAL" clId="{4114EEDE-BD16-4084-BA02-33A6BFC66E76}" dt="2022-11-06T10:48:11.325" v="3528" actId="14100"/>
          <ac:spMkLst>
            <pc:docMk/>
            <pc:sldMk cId="3689583148" sldId="271"/>
            <ac:spMk id="6" creationId="{DAF1EFE4-50E6-47AB-98D5-F9367ACD1501}"/>
          </ac:spMkLst>
        </pc:spChg>
        <pc:spChg chg="add mod ord">
          <ac:chgData name="Chris Kuip" userId="d213484a-3b3f-48e3-9180-c197b94c1d6a" providerId="ADAL" clId="{4114EEDE-BD16-4084-BA02-33A6BFC66E76}" dt="2022-11-06T10:58:16.386" v="3646" actId="14100"/>
          <ac:spMkLst>
            <pc:docMk/>
            <pc:sldMk cId="3689583148" sldId="271"/>
            <ac:spMk id="12" creationId="{FE881956-5CC1-6C83-92FF-28D7F7AEF0C8}"/>
          </ac:spMkLst>
        </pc:spChg>
        <pc:spChg chg="add mod">
          <ac:chgData name="Chris Kuip" userId="d213484a-3b3f-48e3-9180-c197b94c1d6a" providerId="ADAL" clId="{4114EEDE-BD16-4084-BA02-33A6BFC66E76}" dt="2022-11-06T10:46:29.513" v="3502" actId="1076"/>
          <ac:spMkLst>
            <pc:docMk/>
            <pc:sldMk cId="3689583148" sldId="271"/>
            <ac:spMk id="15" creationId="{53EEE223-08BA-8034-BA3F-3E2F465B5CF0}"/>
          </ac:spMkLst>
        </pc:spChg>
        <pc:spChg chg="add mod">
          <ac:chgData name="Chris Kuip" userId="d213484a-3b3f-48e3-9180-c197b94c1d6a" providerId="ADAL" clId="{4114EEDE-BD16-4084-BA02-33A6BFC66E76}" dt="2022-11-06T10:46:43.661" v="3504" actId="1076"/>
          <ac:spMkLst>
            <pc:docMk/>
            <pc:sldMk cId="3689583148" sldId="271"/>
            <ac:spMk id="16" creationId="{5CEFA58A-C634-F210-7724-B5FF166DBAD2}"/>
          </ac:spMkLst>
        </pc:spChg>
        <pc:cxnChg chg="add mod">
          <ac:chgData name="Chris Kuip" userId="d213484a-3b3f-48e3-9180-c197b94c1d6a" providerId="ADAL" clId="{4114EEDE-BD16-4084-BA02-33A6BFC66E76}" dt="2022-11-06T10:41:49.907" v="3394" actId="1076"/>
          <ac:cxnSpMkLst>
            <pc:docMk/>
            <pc:sldMk cId="3689583148" sldId="271"/>
            <ac:cxnSpMk id="7" creationId="{F31B4107-56D3-8E23-F85E-06DC3616B3EC}"/>
          </ac:cxnSpMkLst>
        </pc:cxnChg>
        <pc:cxnChg chg="add mod">
          <ac:chgData name="Chris Kuip" userId="d213484a-3b3f-48e3-9180-c197b94c1d6a" providerId="ADAL" clId="{4114EEDE-BD16-4084-BA02-33A6BFC66E76}" dt="2022-11-06T10:42:06.588" v="3399" actId="14100"/>
          <ac:cxnSpMkLst>
            <pc:docMk/>
            <pc:sldMk cId="3689583148" sldId="271"/>
            <ac:cxnSpMk id="9" creationId="{2F1EA427-6FEE-5800-44B2-44720A3C9EE9}"/>
          </ac:cxnSpMkLst>
        </pc:cxnChg>
        <pc:cxnChg chg="add mod">
          <ac:chgData name="Chris Kuip" userId="d213484a-3b3f-48e3-9180-c197b94c1d6a" providerId="ADAL" clId="{4114EEDE-BD16-4084-BA02-33A6BFC66E76}" dt="2022-11-06T10:45:01.141" v="3466" actId="1076"/>
          <ac:cxnSpMkLst>
            <pc:docMk/>
            <pc:sldMk cId="3689583148" sldId="271"/>
            <ac:cxnSpMk id="13" creationId="{8BA0089D-6CAD-C788-4570-36FB44B516B8}"/>
          </ac:cxnSpMkLst>
        </pc:cxnChg>
        <pc:cxnChg chg="add mod">
          <ac:chgData name="Chris Kuip" userId="d213484a-3b3f-48e3-9180-c197b94c1d6a" providerId="ADAL" clId="{4114EEDE-BD16-4084-BA02-33A6BFC66E76}" dt="2022-11-06T10:45:09.543" v="3468" actId="1076"/>
          <ac:cxnSpMkLst>
            <pc:docMk/>
            <pc:sldMk cId="3689583148" sldId="271"/>
            <ac:cxnSpMk id="14" creationId="{C4AFD62F-7A2A-E752-63BE-00E4D8AEA05C}"/>
          </ac:cxnSpMkLst>
        </pc:cxnChg>
      </pc:sldChg>
      <pc:sldChg chg="modSp new mod modNotesTx">
        <pc:chgData name="Chris Kuip" userId="d213484a-3b3f-48e3-9180-c197b94c1d6a" providerId="ADAL" clId="{4114EEDE-BD16-4084-BA02-33A6BFC66E76}" dt="2022-11-07T11:52:15.706" v="6096" actId="20577"/>
        <pc:sldMkLst>
          <pc:docMk/>
          <pc:sldMk cId="1853191864" sldId="272"/>
        </pc:sldMkLst>
        <pc:spChg chg="mod">
          <ac:chgData name="Chris Kuip" userId="d213484a-3b3f-48e3-9180-c197b94c1d6a" providerId="ADAL" clId="{4114EEDE-BD16-4084-BA02-33A6BFC66E76}" dt="2022-11-06T11:05:17.102" v="3685" actId="20577"/>
          <ac:spMkLst>
            <pc:docMk/>
            <pc:sldMk cId="1853191864" sldId="272"/>
            <ac:spMk id="2" creationId="{E1560911-9EE3-C225-2B22-3C7E29B069D2}"/>
          </ac:spMkLst>
        </pc:spChg>
        <pc:spChg chg="mod">
          <ac:chgData name="Chris Kuip" userId="d213484a-3b3f-48e3-9180-c197b94c1d6a" providerId="ADAL" clId="{4114EEDE-BD16-4084-BA02-33A6BFC66E76}" dt="2022-11-06T11:09:56.692" v="3942" actId="12"/>
          <ac:spMkLst>
            <pc:docMk/>
            <pc:sldMk cId="1853191864" sldId="272"/>
            <ac:spMk id="3" creationId="{85C68542-3805-C6F2-6DE8-C64A7ADBC1B2}"/>
          </ac:spMkLst>
        </pc:spChg>
      </pc:sldChg>
      <pc:sldChg chg="addSp delSp modSp new mod ord">
        <pc:chgData name="Chris Kuip" userId="d213484a-3b3f-48e3-9180-c197b94c1d6a" providerId="ADAL" clId="{4114EEDE-BD16-4084-BA02-33A6BFC66E76}" dt="2022-11-06T12:40:59.896" v="4883" actId="20577"/>
        <pc:sldMkLst>
          <pc:docMk/>
          <pc:sldMk cId="2265834028" sldId="273"/>
        </pc:sldMkLst>
        <pc:spChg chg="mod">
          <ac:chgData name="Chris Kuip" userId="d213484a-3b3f-48e3-9180-c197b94c1d6a" providerId="ADAL" clId="{4114EEDE-BD16-4084-BA02-33A6BFC66E76}" dt="2022-11-06T11:17:12.832" v="3966" actId="20577"/>
          <ac:spMkLst>
            <pc:docMk/>
            <pc:sldMk cId="2265834028" sldId="273"/>
            <ac:spMk id="2" creationId="{F63209C8-1B4B-53A9-C010-56653C22BB00}"/>
          </ac:spMkLst>
        </pc:spChg>
        <pc:spChg chg="mod">
          <ac:chgData name="Chris Kuip" userId="d213484a-3b3f-48e3-9180-c197b94c1d6a" providerId="ADAL" clId="{4114EEDE-BD16-4084-BA02-33A6BFC66E76}" dt="2022-11-06T12:40:59.896" v="4883" actId="20577"/>
          <ac:spMkLst>
            <pc:docMk/>
            <pc:sldMk cId="2265834028" sldId="273"/>
            <ac:spMk id="3" creationId="{9090E0BA-876E-BEE9-862C-269B025E9821}"/>
          </ac:spMkLst>
        </pc:spChg>
        <pc:picChg chg="add del mod">
          <ac:chgData name="Chris Kuip" userId="d213484a-3b3f-48e3-9180-c197b94c1d6a" providerId="ADAL" clId="{4114EEDE-BD16-4084-BA02-33A6BFC66E76}" dt="2022-11-06T12:38:08.802" v="4867" actId="21"/>
          <ac:picMkLst>
            <pc:docMk/>
            <pc:sldMk cId="2265834028" sldId="273"/>
            <ac:picMk id="6" creationId="{498AB71F-E2C2-FBB2-5A84-2E8FB3B6EF9E}"/>
          </ac:picMkLst>
        </pc:picChg>
        <pc:picChg chg="add del mod">
          <ac:chgData name="Chris Kuip" userId="d213484a-3b3f-48e3-9180-c197b94c1d6a" providerId="ADAL" clId="{4114EEDE-BD16-4084-BA02-33A6BFC66E76}" dt="2022-11-06T12:40:34.585" v="4871" actId="21"/>
          <ac:picMkLst>
            <pc:docMk/>
            <pc:sldMk cId="2265834028" sldId="273"/>
            <ac:picMk id="8" creationId="{FE232DE2-AECC-DAC5-F9E9-A5B54876E372}"/>
          </ac:picMkLst>
        </pc:picChg>
        <pc:picChg chg="add mod">
          <ac:chgData name="Chris Kuip" userId="d213484a-3b3f-48e3-9180-c197b94c1d6a" providerId="ADAL" clId="{4114EEDE-BD16-4084-BA02-33A6BFC66E76}" dt="2022-11-06T12:40:47.708" v="4874" actId="1076"/>
          <ac:picMkLst>
            <pc:docMk/>
            <pc:sldMk cId="2265834028" sldId="273"/>
            <ac:picMk id="10" creationId="{4FCEAAE6-2A76-1AA0-4B92-002D3F0E8CE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53:37.974" v="4994" actId="14100"/>
        <pc:sldMkLst>
          <pc:docMk/>
          <pc:sldMk cId="671433750" sldId="274"/>
        </pc:sldMkLst>
        <pc:spChg chg="mod">
          <ac:chgData name="Chris Kuip" userId="d213484a-3b3f-48e3-9180-c197b94c1d6a" providerId="ADAL" clId="{4114EEDE-BD16-4084-BA02-33A6BFC66E76}" dt="2022-11-06T11:17:36.107" v="4016" actId="20577"/>
          <ac:spMkLst>
            <pc:docMk/>
            <pc:sldMk cId="671433750" sldId="274"/>
            <ac:spMk id="2" creationId="{6D8C5E71-96A9-BD31-26A3-F9A11FF56C21}"/>
          </ac:spMkLst>
        </pc:spChg>
        <pc:spChg chg="mod">
          <ac:chgData name="Chris Kuip" userId="d213484a-3b3f-48e3-9180-c197b94c1d6a" providerId="ADAL" clId="{4114EEDE-BD16-4084-BA02-33A6BFC66E76}" dt="2022-11-06T12:53:37.974" v="4994" actId="14100"/>
          <ac:spMkLst>
            <pc:docMk/>
            <pc:sldMk cId="671433750" sldId="274"/>
            <ac:spMk id="3" creationId="{5134E46A-3FCA-8171-DDDC-02099BAF5ECB}"/>
          </ac:spMkLst>
        </pc:spChg>
        <pc:picChg chg="add del mod">
          <ac:chgData name="Chris Kuip" userId="d213484a-3b3f-48e3-9180-c197b94c1d6a" providerId="ADAL" clId="{4114EEDE-BD16-4084-BA02-33A6BFC66E76}" dt="2022-11-06T12:52:19.698" v="4886" actId="21"/>
          <ac:picMkLst>
            <pc:docMk/>
            <pc:sldMk cId="671433750" sldId="274"/>
            <ac:picMk id="6" creationId="{4151F009-59B6-D067-1C39-D1B45D1725D0}"/>
          </ac:picMkLst>
        </pc:picChg>
        <pc:picChg chg="add mod">
          <ac:chgData name="Chris Kuip" userId="d213484a-3b3f-48e3-9180-c197b94c1d6a" providerId="ADAL" clId="{4114EEDE-BD16-4084-BA02-33A6BFC66E76}" dt="2022-11-06T12:52:56.569" v="4890" actId="1076"/>
          <ac:picMkLst>
            <pc:docMk/>
            <pc:sldMk cId="671433750" sldId="274"/>
            <ac:picMk id="8" creationId="{EB836041-E91E-2BDF-91FF-E0126FE19928}"/>
          </ac:picMkLst>
        </pc:picChg>
      </pc:sldChg>
      <pc:sldChg chg="modSp new mod">
        <pc:chgData name="Chris Kuip" userId="d213484a-3b3f-48e3-9180-c197b94c1d6a" providerId="ADAL" clId="{4114EEDE-BD16-4084-BA02-33A6BFC66E76}" dt="2022-11-06T11:18:04.027" v="4053"/>
        <pc:sldMkLst>
          <pc:docMk/>
          <pc:sldMk cId="3328625740" sldId="275"/>
        </pc:sldMkLst>
        <pc:spChg chg="mod">
          <ac:chgData name="Chris Kuip" userId="d213484a-3b3f-48e3-9180-c197b94c1d6a" providerId="ADAL" clId="{4114EEDE-BD16-4084-BA02-33A6BFC66E76}" dt="2022-11-06T11:17:56.717" v="4052" actId="20577"/>
          <ac:spMkLst>
            <pc:docMk/>
            <pc:sldMk cId="3328625740" sldId="275"/>
            <ac:spMk id="2" creationId="{668158EA-8F36-8225-6E73-B703027C9C5B}"/>
          </ac:spMkLst>
        </pc:spChg>
        <pc:spChg chg="mod">
          <ac:chgData name="Chris Kuip" userId="d213484a-3b3f-48e3-9180-c197b94c1d6a" providerId="ADAL" clId="{4114EEDE-BD16-4084-BA02-33A6BFC66E76}" dt="2022-11-06T11:18:04.027" v="4053"/>
          <ac:spMkLst>
            <pc:docMk/>
            <pc:sldMk cId="3328625740" sldId="275"/>
            <ac:spMk id="3" creationId="{7B91D4FF-0257-3ED4-9FE9-DF03EC1A5A2D}"/>
          </ac:spMkLst>
        </pc:spChg>
      </pc:sldChg>
      <pc:sldChg chg="addSp delSp modSp new mod modClrScheme chgLayout modNotesTx">
        <pc:chgData name="Chris Kuip" userId="d213484a-3b3f-48e3-9180-c197b94c1d6a" providerId="ADAL" clId="{4114EEDE-BD16-4084-BA02-33A6BFC66E76}" dt="2022-11-08T09:02:14.677" v="6111" actId="700"/>
        <pc:sldMkLst>
          <pc:docMk/>
          <pc:sldMk cId="247435082" sldId="276"/>
        </pc:sldMkLst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2" creationId="{65B7DA30-EDA9-F02D-9086-F15E4AEA41D6}"/>
          </ac:spMkLst>
        </pc:spChg>
        <pc:spChg chg="add del 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3" creationId="{2F5EF39A-5E37-EB8F-9BB2-84F0C795C06C}"/>
          </ac:spMkLst>
        </pc:spChg>
        <pc:spChg chg="mod ord">
          <ac:chgData name="Chris Kuip" userId="d213484a-3b3f-48e3-9180-c197b94c1d6a" providerId="ADAL" clId="{4114EEDE-BD16-4084-BA02-33A6BFC66E76}" dt="2022-11-08T09:02:14.677" v="6111" actId="700"/>
          <ac:spMkLst>
            <pc:docMk/>
            <pc:sldMk cId="247435082" sldId="276"/>
            <ac:spMk id="4" creationId="{D7E020DE-BFB6-07E9-38A2-8E9039ABDD91}"/>
          </ac:spMkLst>
        </pc:spChg>
        <pc:spChg chg="add mod">
          <ac:chgData name="Chris Kuip" userId="d213484a-3b3f-48e3-9180-c197b94c1d6a" providerId="ADAL" clId="{4114EEDE-BD16-4084-BA02-33A6BFC66E76}" dt="2022-11-06T11:31:04.672" v="4208" actId="14100"/>
          <ac:spMkLst>
            <pc:docMk/>
            <pc:sldMk cId="247435082" sldId="276"/>
            <ac:spMk id="9" creationId="{9E90E24D-ACF8-5B08-F8EC-3641C2C19367}"/>
          </ac:spMkLst>
        </pc:spChg>
        <pc:spChg chg="add mod">
          <ac:chgData name="Chris Kuip" userId="d213484a-3b3f-48e3-9180-c197b94c1d6a" providerId="ADAL" clId="{4114EEDE-BD16-4084-BA02-33A6BFC66E76}" dt="2022-11-06T11:30:51.596" v="4207" actId="1076"/>
          <ac:spMkLst>
            <pc:docMk/>
            <pc:sldMk cId="247435082" sldId="276"/>
            <ac:spMk id="29" creationId="{4B6304DC-8060-E995-2105-081A0DCC0460}"/>
          </ac:spMkLst>
        </pc:spChg>
        <pc:spChg chg="add mod">
          <ac:chgData name="Chris Kuip" userId="d213484a-3b3f-48e3-9180-c197b94c1d6a" providerId="ADAL" clId="{4114EEDE-BD16-4084-BA02-33A6BFC66E76}" dt="2022-11-06T11:30:40.129" v="4205" actId="1076"/>
          <ac:spMkLst>
            <pc:docMk/>
            <pc:sldMk cId="247435082" sldId="276"/>
            <ac:spMk id="30" creationId="{240C1763-C62A-117A-FF5A-75CE9DF36280}"/>
          </ac:spMkLst>
        </pc:spChg>
        <pc:picChg chg="add del mod">
          <ac:chgData name="Chris Kuip" userId="d213484a-3b3f-48e3-9180-c197b94c1d6a" providerId="ADAL" clId="{4114EEDE-BD16-4084-BA02-33A6BFC66E76}" dt="2022-11-06T11:27:00.488" v="4087" actId="931"/>
          <ac:picMkLst>
            <pc:docMk/>
            <pc:sldMk cId="247435082" sldId="276"/>
            <ac:picMk id="6" creationId="{729EC165-8AD7-9D2A-775B-97AA9089DB9E}"/>
          </ac:picMkLst>
        </pc:picChg>
        <pc:picChg chg="add del mod">
          <ac:chgData name="Chris Kuip" userId="d213484a-3b3f-48e3-9180-c197b94c1d6a" providerId="ADAL" clId="{4114EEDE-BD16-4084-BA02-33A6BFC66E76}" dt="2022-11-06T11:27:34.731" v="4095" actId="21"/>
          <ac:picMkLst>
            <pc:docMk/>
            <pc:sldMk cId="247435082" sldId="276"/>
            <ac:picMk id="8" creationId="{83D6F12B-847F-A459-B4F7-A69EBCB691C0}"/>
          </ac:picMkLst>
        </pc:pic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1" creationId="{72992B08-C756-ECBA-7C19-681B23ED1C23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2" creationId="{A2FCDA9E-69E9-D2AE-C761-A865745C0A5A}"/>
          </ac:cxnSpMkLst>
        </pc:cxnChg>
        <pc:cxnChg chg="add mod">
          <ac:chgData name="Chris Kuip" userId="d213484a-3b3f-48e3-9180-c197b94c1d6a" providerId="ADAL" clId="{4114EEDE-BD16-4084-BA02-33A6BFC66E76}" dt="2022-11-06T11:31:04.672" v="4208" actId="14100"/>
          <ac:cxnSpMkLst>
            <pc:docMk/>
            <pc:sldMk cId="247435082" sldId="276"/>
            <ac:cxnSpMk id="13" creationId="{0A56F22C-3E27-5E1B-3815-E1E8741014C6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14" creationId="{B37FC91E-6AC6-BE4B-B393-1C679613F7B1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1" creationId="{A2140DA4-2CB3-2D90-C384-284BBB30C8CB}"/>
          </ac:cxnSpMkLst>
        </pc:cxnChg>
        <pc:cxnChg chg="add mod">
          <ac:chgData name="Chris Kuip" userId="d213484a-3b3f-48e3-9180-c197b94c1d6a" providerId="ADAL" clId="{4114EEDE-BD16-4084-BA02-33A6BFC66E76}" dt="2022-11-06T11:30:51.596" v="4207" actId="1076"/>
          <ac:cxnSpMkLst>
            <pc:docMk/>
            <pc:sldMk cId="247435082" sldId="276"/>
            <ac:cxnSpMk id="23" creationId="{68E6DA9C-CAA3-19DD-3ACD-574AA7E5BB3A}"/>
          </ac:cxnSpMkLst>
        </pc:cxnChg>
      </pc:sldChg>
      <pc:sldChg chg="addSp delSp modSp new mod">
        <pc:chgData name="Chris Kuip" userId="d213484a-3b3f-48e3-9180-c197b94c1d6a" providerId="ADAL" clId="{4114EEDE-BD16-4084-BA02-33A6BFC66E76}" dt="2022-11-06T11:40:00.089" v="4319" actId="22"/>
        <pc:sldMkLst>
          <pc:docMk/>
          <pc:sldMk cId="359489490" sldId="277"/>
        </pc:sldMkLst>
        <pc:spChg chg="mod">
          <ac:chgData name="Chris Kuip" userId="d213484a-3b3f-48e3-9180-c197b94c1d6a" providerId="ADAL" clId="{4114EEDE-BD16-4084-BA02-33A6BFC66E76}" dt="2022-11-06T11:39:56.949" v="4318" actId="20577"/>
          <ac:spMkLst>
            <pc:docMk/>
            <pc:sldMk cId="359489490" sldId="277"/>
            <ac:spMk id="2" creationId="{F92B97B5-5721-8720-7D76-6057DDA93CC0}"/>
          </ac:spMkLst>
        </pc:spChg>
        <pc:spChg chg="del">
          <ac:chgData name="Chris Kuip" userId="d213484a-3b3f-48e3-9180-c197b94c1d6a" providerId="ADAL" clId="{4114EEDE-BD16-4084-BA02-33A6BFC66E76}" dt="2022-11-06T11:40:00.089" v="4319" actId="22"/>
          <ac:spMkLst>
            <pc:docMk/>
            <pc:sldMk cId="359489490" sldId="277"/>
            <ac:spMk id="3" creationId="{51D6BC98-5ABB-B47B-69E0-85B45EEFE498}"/>
          </ac:spMkLst>
        </pc:spChg>
        <pc:picChg chg="add mod ord">
          <ac:chgData name="Chris Kuip" userId="d213484a-3b3f-48e3-9180-c197b94c1d6a" providerId="ADAL" clId="{4114EEDE-BD16-4084-BA02-33A6BFC66E76}" dt="2022-11-06T11:40:00.089" v="4319" actId="22"/>
          <ac:picMkLst>
            <pc:docMk/>
            <pc:sldMk cId="359489490" sldId="277"/>
            <ac:picMk id="6" creationId="{6E70E0A9-99C8-0A8B-F3C5-011F5C75F873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1:44:55.327" v="4368" actId="1076"/>
        <pc:sldMkLst>
          <pc:docMk/>
          <pc:sldMk cId="2211658231" sldId="278"/>
        </pc:sldMkLst>
        <pc:spChg chg="mod">
          <ac:chgData name="Chris Kuip" userId="d213484a-3b3f-48e3-9180-c197b94c1d6a" providerId="ADAL" clId="{4114EEDE-BD16-4084-BA02-33A6BFC66E76}" dt="2022-11-06T11:41:26.468" v="4340" actId="20577"/>
          <ac:spMkLst>
            <pc:docMk/>
            <pc:sldMk cId="2211658231" sldId="278"/>
            <ac:spMk id="2" creationId="{3B4F2E68-63FD-A292-1BBC-0A5219F79E0A}"/>
          </ac:spMkLst>
        </pc:spChg>
        <pc:spChg chg="mod">
          <ac:chgData name="Chris Kuip" userId="d213484a-3b3f-48e3-9180-c197b94c1d6a" providerId="ADAL" clId="{4114EEDE-BD16-4084-BA02-33A6BFC66E76}" dt="2022-11-06T11:41:32.549" v="4357" actId="20577"/>
          <ac:spMkLst>
            <pc:docMk/>
            <pc:sldMk cId="2211658231" sldId="278"/>
            <ac:spMk id="3" creationId="{331ED7CF-60A0-744E-D4DC-45A66B6AD2EF}"/>
          </ac:spMkLst>
        </pc:spChg>
        <pc:picChg chg="add del mod">
          <ac:chgData name="Chris Kuip" userId="d213484a-3b3f-48e3-9180-c197b94c1d6a" providerId="ADAL" clId="{4114EEDE-BD16-4084-BA02-33A6BFC66E76}" dt="2022-11-06T11:44:14.625" v="4366" actId="21"/>
          <ac:picMkLst>
            <pc:docMk/>
            <pc:sldMk cId="2211658231" sldId="278"/>
            <ac:picMk id="6" creationId="{475917D3-8C9C-AAC9-54D1-CD599657091A}"/>
          </ac:picMkLst>
        </pc:picChg>
        <pc:picChg chg="add del mod">
          <ac:chgData name="Chris Kuip" userId="d213484a-3b3f-48e3-9180-c197b94c1d6a" providerId="ADAL" clId="{4114EEDE-BD16-4084-BA02-33A6BFC66E76}" dt="2022-11-06T11:43:21.704" v="4362" actId="478"/>
          <ac:picMkLst>
            <pc:docMk/>
            <pc:sldMk cId="2211658231" sldId="278"/>
            <ac:picMk id="8" creationId="{0FF76529-4036-8B11-1174-C8B11F707D7B}"/>
          </ac:picMkLst>
        </pc:picChg>
        <pc:picChg chg="add mod">
          <ac:chgData name="Chris Kuip" userId="d213484a-3b3f-48e3-9180-c197b94c1d6a" providerId="ADAL" clId="{4114EEDE-BD16-4084-BA02-33A6BFC66E76}" dt="2022-11-06T11:44:04.051" v="4364" actId="1076"/>
          <ac:picMkLst>
            <pc:docMk/>
            <pc:sldMk cId="2211658231" sldId="278"/>
            <ac:picMk id="10" creationId="{A71A083B-6492-C239-4F84-1A6F5B0E22B1}"/>
          </ac:picMkLst>
        </pc:picChg>
        <pc:picChg chg="add mod">
          <ac:chgData name="Chris Kuip" userId="d213484a-3b3f-48e3-9180-c197b94c1d6a" providerId="ADAL" clId="{4114EEDE-BD16-4084-BA02-33A6BFC66E76}" dt="2022-11-06T11:44:55.327" v="4368" actId="1076"/>
          <ac:picMkLst>
            <pc:docMk/>
            <pc:sldMk cId="2211658231" sldId="278"/>
            <ac:picMk id="12" creationId="{3BC14A72-48A0-900F-D80E-2378F282E371}"/>
          </ac:picMkLst>
        </pc:picChg>
      </pc:sldChg>
      <pc:sldChg chg="addSp modSp new mod">
        <pc:chgData name="Chris Kuip" userId="d213484a-3b3f-48e3-9180-c197b94c1d6a" providerId="ADAL" clId="{4114EEDE-BD16-4084-BA02-33A6BFC66E76}" dt="2022-11-06T11:48:22.088" v="4433" actId="1076"/>
        <pc:sldMkLst>
          <pc:docMk/>
          <pc:sldMk cId="193194866" sldId="279"/>
        </pc:sldMkLst>
        <pc:spChg chg="mod">
          <ac:chgData name="Chris Kuip" userId="d213484a-3b3f-48e3-9180-c197b94c1d6a" providerId="ADAL" clId="{4114EEDE-BD16-4084-BA02-33A6BFC66E76}" dt="2022-11-06T11:48:13.825" v="4431" actId="14100"/>
          <ac:spMkLst>
            <pc:docMk/>
            <pc:sldMk cId="193194866" sldId="279"/>
            <ac:spMk id="2" creationId="{A6E17379-8B46-F58E-289F-8B46FBF45873}"/>
          </ac:spMkLst>
        </pc:spChg>
        <pc:spChg chg="mod">
          <ac:chgData name="Chris Kuip" userId="d213484a-3b3f-48e3-9180-c197b94c1d6a" providerId="ADAL" clId="{4114EEDE-BD16-4084-BA02-33A6BFC66E76}" dt="2022-11-06T11:48:17.132" v="4432" actId="14100"/>
          <ac:spMkLst>
            <pc:docMk/>
            <pc:sldMk cId="193194866" sldId="279"/>
            <ac:spMk id="3" creationId="{46EC3241-0A5F-3423-DFCC-47E392C24813}"/>
          </ac:spMkLst>
        </pc:spChg>
        <pc:picChg chg="add mod ord">
          <ac:chgData name="Chris Kuip" userId="d213484a-3b3f-48e3-9180-c197b94c1d6a" providerId="ADAL" clId="{4114EEDE-BD16-4084-BA02-33A6BFC66E76}" dt="2022-11-06T11:48:22.088" v="4433" actId="1076"/>
          <ac:picMkLst>
            <pc:docMk/>
            <pc:sldMk cId="193194866" sldId="279"/>
            <ac:picMk id="6" creationId="{52B0BCF0-45E3-7531-8A27-2D14FEE2F202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2:26:23.483" v="4583" actId="1076"/>
        <pc:sldMkLst>
          <pc:docMk/>
          <pc:sldMk cId="3612502247" sldId="280"/>
        </pc:sldMkLst>
        <pc:spChg chg="mod">
          <ac:chgData name="Chris Kuip" userId="d213484a-3b3f-48e3-9180-c197b94c1d6a" providerId="ADAL" clId="{4114EEDE-BD16-4084-BA02-33A6BFC66E76}" dt="2022-11-06T12:19:03.217" v="4542" actId="20577"/>
          <ac:spMkLst>
            <pc:docMk/>
            <pc:sldMk cId="3612502247" sldId="280"/>
            <ac:spMk id="2" creationId="{C0A3E633-0631-2279-0F00-9B88F03915EC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3" creationId="{D09C0089-0892-626B-837B-88F80FF8CFFE}"/>
          </ac:spMkLst>
        </pc:spChg>
        <pc:spChg chg="add del mod">
          <ac:chgData name="Chris Kuip" userId="d213484a-3b3f-48e3-9180-c197b94c1d6a" providerId="ADAL" clId="{4114EEDE-BD16-4084-BA02-33A6BFC66E76}" dt="2022-11-06T12:18:51.489" v="4512" actId="478"/>
          <ac:spMkLst>
            <pc:docMk/>
            <pc:sldMk cId="3612502247" sldId="280"/>
            <ac:spMk id="8" creationId="{EC544C46-29B3-29D6-048B-F72B88C62DAB}"/>
          </ac:spMkLst>
        </pc:spChg>
        <pc:picChg chg="add del mod">
          <ac:chgData name="Chris Kuip" userId="d213484a-3b3f-48e3-9180-c197b94c1d6a" providerId="ADAL" clId="{4114EEDE-BD16-4084-BA02-33A6BFC66E76}" dt="2022-11-06T12:18:53.398" v="4513" actId="478"/>
          <ac:picMkLst>
            <pc:docMk/>
            <pc:sldMk cId="3612502247" sldId="280"/>
            <ac:picMk id="6" creationId="{6E159494-70E4-D75F-E2AE-0A308B9506D0}"/>
          </ac:picMkLst>
        </pc:picChg>
        <pc:picChg chg="add mod">
          <ac:chgData name="Chris Kuip" userId="d213484a-3b3f-48e3-9180-c197b94c1d6a" providerId="ADAL" clId="{4114EEDE-BD16-4084-BA02-33A6BFC66E76}" dt="2022-11-06T12:26:23.483" v="4583" actId="1076"/>
          <ac:picMkLst>
            <pc:docMk/>
            <pc:sldMk cId="3612502247" sldId="280"/>
            <ac:picMk id="10" creationId="{F9B1C63E-63A0-D10E-4F72-9E65301F3F16}"/>
          </ac:picMkLst>
        </pc:picChg>
        <pc:picChg chg="add mod">
          <ac:chgData name="Chris Kuip" userId="d213484a-3b3f-48e3-9180-c197b94c1d6a" providerId="ADAL" clId="{4114EEDE-BD16-4084-BA02-33A6BFC66E76}" dt="2022-11-06T12:26:20.499" v="4582" actId="1076"/>
          <ac:picMkLst>
            <pc:docMk/>
            <pc:sldMk cId="3612502247" sldId="280"/>
            <ac:picMk id="12" creationId="{24C4411E-2A42-93A7-88F2-A6A74BEA9232}"/>
          </ac:picMkLst>
        </pc:picChg>
      </pc:sldChg>
      <pc:sldChg chg="addSp modSp new mod ord">
        <pc:chgData name="Chris Kuip" userId="d213484a-3b3f-48e3-9180-c197b94c1d6a" providerId="ADAL" clId="{4114EEDE-BD16-4084-BA02-33A6BFC66E76}" dt="2022-11-06T12:26:40.277" v="4585"/>
        <pc:sldMkLst>
          <pc:docMk/>
          <pc:sldMk cId="2378996677" sldId="281"/>
        </pc:sldMkLst>
        <pc:spChg chg="mod">
          <ac:chgData name="Chris Kuip" userId="d213484a-3b3f-48e3-9180-c197b94c1d6a" providerId="ADAL" clId="{4114EEDE-BD16-4084-BA02-33A6BFC66E76}" dt="2022-11-06T12:24:16.273" v="4558" actId="20577"/>
          <ac:spMkLst>
            <pc:docMk/>
            <pc:sldMk cId="2378996677" sldId="281"/>
            <ac:spMk id="2" creationId="{9A1B3F5A-0082-E9E9-4387-26ADFD8EDC69}"/>
          </ac:spMkLst>
        </pc:spChg>
        <pc:spChg chg="mod">
          <ac:chgData name="Chris Kuip" userId="d213484a-3b3f-48e3-9180-c197b94c1d6a" providerId="ADAL" clId="{4114EEDE-BD16-4084-BA02-33A6BFC66E76}" dt="2022-11-06T12:24:22.764" v="4567" actId="20577"/>
          <ac:spMkLst>
            <pc:docMk/>
            <pc:sldMk cId="2378996677" sldId="281"/>
            <ac:spMk id="3" creationId="{3DD72E5D-1135-05AE-1F01-8011BF6EC4A3}"/>
          </ac:spMkLst>
        </pc:spChg>
        <pc:picChg chg="add mod">
          <ac:chgData name="Chris Kuip" userId="d213484a-3b3f-48e3-9180-c197b94c1d6a" providerId="ADAL" clId="{4114EEDE-BD16-4084-BA02-33A6BFC66E76}" dt="2022-11-06T12:24:26.484" v="4569" actId="1076"/>
          <ac:picMkLst>
            <pc:docMk/>
            <pc:sldMk cId="2378996677" sldId="281"/>
            <ac:picMk id="6" creationId="{48A946EB-DE20-64E4-90BD-C01C3F320A59}"/>
          </ac:picMkLst>
        </pc:picChg>
      </pc:sldChg>
      <pc:sldChg chg="addSp modSp new mod">
        <pc:chgData name="Chris Kuip" userId="d213484a-3b3f-48e3-9180-c197b94c1d6a" providerId="ADAL" clId="{4114EEDE-BD16-4084-BA02-33A6BFC66E76}" dt="2022-11-06T12:30:51.604" v="4780" actId="20577"/>
        <pc:sldMkLst>
          <pc:docMk/>
          <pc:sldMk cId="3134864969" sldId="282"/>
        </pc:sldMkLst>
        <pc:spChg chg="mod">
          <ac:chgData name="Chris Kuip" userId="d213484a-3b3f-48e3-9180-c197b94c1d6a" providerId="ADAL" clId="{4114EEDE-BD16-4084-BA02-33A6BFC66E76}" dt="2022-11-06T12:26:51.577" v="4596" actId="20577"/>
          <ac:spMkLst>
            <pc:docMk/>
            <pc:sldMk cId="3134864969" sldId="282"/>
            <ac:spMk id="2" creationId="{9AEBA810-AD26-CDD2-249E-BDD4C67D03E0}"/>
          </ac:spMkLst>
        </pc:spChg>
        <pc:spChg chg="mod">
          <ac:chgData name="Chris Kuip" userId="d213484a-3b3f-48e3-9180-c197b94c1d6a" providerId="ADAL" clId="{4114EEDE-BD16-4084-BA02-33A6BFC66E76}" dt="2022-11-06T12:30:51.604" v="4780" actId="20577"/>
          <ac:spMkLst>
            <pc:docMk/>
            <pc:sldMk cId="3134864969" sldId="282"/>
            <ac:spMk id="3" creationId="{C72C2849-FAD8-8B38-61BE-C22D25E2485F}"/>
          </ac:spMkLst>
        </pc:spChg>
        <pc:picChg chg="add mod">
          <ac:chgData name="Chris Kuip" userId="d213484a-3b3f-48e3-9180-c197b94c1d6a" providerId="ADAL" clId="{4114EEDE-BD16-4084-BA02-33A6BFC66E76}" dt="2022-11-06T12:29:05.307" v="4608" actId="1076"/>
          <ac:picMkLst>
            <pc:docMk/>
            <pc:sldMk cId="3134864969" sldId="282"/>
            <ac:picMk id="6" creationId="{2CE3C2E6-B508-E8C1-FFE1-8754BB646DBF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08:59.570" v="5182" actId="14100"/>
        <pc:sldMkLst>
          <pc:docMk/>
          <pc:sldMk cId="2696357607" sldId="283"/>
        </pc:sldMkLst>
        <pc:spChg chg="mod">
          <ac:chgData name="Chris Kuip" userId="d213484a-3b3f-48e3-9180-c197b94c1d6a" providerId="ADAL" clId="{4114EEDE-BD16-4084-BA02-33A6BFC66E76}" dt="2022-11-06T13:05:36.701" v="5031" actId="20577"/>
          <ac:spMkLst>
            <pc:docMk/>
            <pc:sldMk cId="2696357607" sldId="283"/>
            <ac:spMk id="2" creationId="{1A93936F-0B6D-E89C-06A3-5BF9735EAF11}"/>
          </ac:spMkLst>
        </pc:spChg>
        <pc:spChg chg="mod">
          <ac:chgData name="Chris Kuip" userId="d213484a-3b3f-48e3-9180-c197b94c1d6a" providerId="ADAL" clId="{4114EEDE-BD16-4084-BA02-33A6BFC66E76}" dt="2022-11-06T13:08:59.570" v="5182" actId="14100"/>
          <ac:spMkLst>
            <pc:docMk/>
            <pc:sldMk cId="2696357607" sldId="283"/>
            <ac:spMk id="3" creationId="{1E13CBC0-50F1-3ACE-D71F-A280F0D2D9F6}"/>
          </ac:spMkLst>
        </pc:spChg>
        <pc:picChg chg="add del mod">
          <ac:chgData name="Chris Kuip" userId="d213484a-3b3f-48e3-9180-c197b94c1d6a" providerId="ADAL" clId="{4114EEDE-BD16-4084-BA02-33A6BFC66E76}" dt="2022-11-06T13:08:26.846" v="5178" actId="478"/>
          <ac:picMkLst>
            <pc:docMk/>
            <pc:sldMk cId="2696357607" sldId="283"/>
            <ac:picMk id="6" creationId="{F22F5E38-D92D-6BCA-8118-631F9F1A650A}"/>
          </ac:picMkLst>
        </pc:picChg>
        <pc:picChg chg="add mod">
          <ac:chgData name="Chris Kuip" userId="d213484a-3b3f-48e3-9180-c197b94c1d6a" providerId="ADAL" clId="{4114EEDE-BD16-4084-BA02-33A6BFC66E76}" dt="2022-11-06T13:08:57.031" v="5181" actId="14100"/>
          <ac:picMkLst>
            <pc:docMk/>
            <pc:sldMk cId="2696357607" sldId="283"/>
            <ac:picMk id="8" creationId="{4A2A49C1-707A-15F4-2F65-F0DBF1566261}"/>
          </ac:picMkLst>
        </pc:picChg>
      </pc:sldChg>
      <pc:sldChg chg="addSp delSp modSp new mod">
        <pc:chgData name="Chris Kuip" userId="d213484a-3b3f-48e3-9180-c197b94c1d6a" providerId="ADAL" clId="{4114EEDE-BD16-4084-BA02-33A6BFC66E76}" dt="2022-11-06T13:10:24.920" v="5194" actId="20577"/>
        <pc:sldMkLst>
          <pc:docMk/>
          <pc:sldMk cId="861144534" sldId="284"/>
        </pc:sldMkLst>
        <pc:spChg chg="mod">
          <ac:chgData name="Chris Kuip" userId="d213484a-3b3f-48e3-9180-c197b94c1d6a" providerId="ADAL" clId="{4114EEDE-BD16-4084-BA02-33A6BFC66E76}" dt="2022-11-06T13:07:39.668" v="5111" actId="20577"/>
          <ac:spMkLst>
            <pc:docMk/>
            <pc:sldMk cId="861144534" sldId="284"/>
            <ac:spMk id="2" creationId="{9809B185-2C78-6E40-CD16-068177A881E5}"/>
          </ac:spMkLst>
        </pc:spChg>
        <pc:spChg chg="mod">
          <ac:chgData name="Chris Kuip" userId="d213484a-3b3f-48e3-9180-c197b94c1d6a" providerId="ADAL" clId="{4114EEDE-BD16-4084-BA02-33A6BFC66E76}" dt="2022-11-06T13:10:24.920" v="5194" actId="20577"/>
          <ac:spMkLst>
            <pc:docMk/>
            <pc:sldMk cId="861144534" sldId="284"/>
            <ac:spMk id="3" creationId="{7D349657-F781-9F32-67D1-1EEEAC1EE202}"/>
          </ac:spMkLst>
        </pc:spChg>
        <pc:picChg chg="add del mod">
          <ac:chgData name="Chris Kuip" userId="d213484a-3b3f-48e3-9180-c197b94c1d6a" providerId="ADAL" clId="{4114EEDE-BD16-4084-BA02-33A6BFC66E76}" dt="2022-11-06T13:09:15.198" v="5183" actId="478"/>
          <ac:picMkLst>
            <pc:docMk/>
            <pc:sldMk cId="861144534" sldId="284"/>
            <ac:picMk id="6" creationId="{B8E1F610-9775-9A6C-D479-8AFCF3665016}"/>
          </ac:picMkLst>
        </pc:picChg>
        <pc:picChg chg="add mod">
          <ac:chgData name="Chris Kuip" userId="d213484a-3b3f-48e3-9180-c197b94c1d6a" providerId="ADAL" clId="{4114EEDE-BD16-4084-BA02-33A6BFC66E76}" dt="2022-11-06T13:09:56.249" v="5186" actId="1076"/>
          <ac:picMkLst>
            <pc:docMk/>
            <pc:sldMk cId="861144534" sldId="284"/>
            <ac:picMk id="8" creationId="{98DEF9DB-5466-C3BB-88AB-1A04EC87BCCC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5:21.382" v="5250" actId="20577"/>
        <pc:sldMkLst>
          <pc:docMk/>
          <pc:sldMk cId="2668283439" sldId="285"/>
        </pc:sldMkLst>
        <pc:spChg chg="mod">
          <ac:chgData name="Chris Kuip" userId="d213484a-3b3f-48e3-9180-c197b94c1d6a" providerId="ADAL" clId="{4114EEDE-BD16-4084-BA02-33A6BFC66E76}" dt="2022-11-06T13:24:58.130" v="5223" actId="14100"/>
          <ac:spMkLst>
            <pc:docMk/>
            <pc:sldMk cId="2668283439" sldId="285"/>
            <ac:spMk id="2" creationId="{DA6702D8-E0EC-F3BF-C322-362AAD10CDCA}"/>
          </ac:spMkLst>
        </pc:spChg>
        <pc:spChg chg="mod">
          <ac:chgData name="Chris Kuip" userId="d213484a-3b3f-48e3-9180-c197b94c1d6a" providerId="ADAL" clId="{4114EEDE-BD16-4084-BA02-33A6BFC66E76}" dt="2022-11-06T13:25:21.382" v="5250" actId="20577"/>
          <ac:spMkLst>
            <pc:docMk/>
            <pc:sldMk cId="2668283439" sldId="285"/>
            <ac:spMk id="3" creationId="{A11007A9-9A57-BB4B-C6DD-C7BED4BA045D}"/>
          </ac:spMkLst>
        </pc:spChg>
        <pc:picChg chg="add mod">
          <ac:chgData name="Chris Kuip" userId="d213484a-3b3f-48e3-9180-c197b94c1d6a" providerId="ADAL" clId="{4114EEDE-BD16-4084-BA02-33A6BFC66E76}" dt="2022-11-06T13:25:09.750" v="5226" actId="1076"/>
          <ac:picMkLst>
            <pc:docMk/>
            <pc:sldMk cId="2668283439" sldId="285"/>
            <ac:picMk id="6" creationId="{4DCD05F0-8A59-BFDB-7276-66D0E68BDF06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7:29.341" v="5284" actId="1076"/>
        <pc:sldMkLst>
          <pc:docMk/>
          <pc:sldMk cId="677302760" sldId="286"/>
        </pc:sldMkLst>
        <pc:spChg chg="mod">
          <ac:chgData name="Chris Kuip" userId="d213484a-3b3f-48e3-9180-c197b94c1d6a" providerId="ADAL" clId="{4114EEDE-BD16-4084-BA02-33A6BFC66E76}" dt="2022-11-06T13:27:08.440" v="5279" actId="14100"/>
          <ac:spMkLst>
            <pc:docMk/>
            <pc:sldMk cId="677302760" sldId="286"/>
            <ac:spMk id="2" creationId="{349F6B23-8624-2DFC-8575-3042F41885E7}"/>
          </ac:spMkLst>
        </pc:spChg>
        <pc:spChg chg="mod">
          <ac:chgData name="Chris Kuip" userId="d213484a-3b3f-48e3-9180-c197b94c1d6a" providerId="ADAL" clId="{4114EEDE-BD16-4084-BA02-33A6BFC66E76}" dt="2022-11-06T13:27:05.470" v="5278" actId="14100"/>
          <ac:spMkLst>
            <pc:docMk/>
            <pc:sldMk cId="677302760" sldId="286"/>
            <ac:spMk id="3" creationId="{84E1251F-0248-9258-0CD8-A31A3BE81213}"/>
          </ac:spMkLst>
        </pc:spChg>
        <pc:picChg chg="add mod">
          <ac:chgData name="Chris Kuip" userId="d213484a-3b3f-48e3-9180-c197b94c1d6a" providerId="ADAL" clId="{4114EEDE-BD16-4084-BA02-33A6BFC66E76}" dt="2022-11-06T13:27:29.341" v="5284" actId="1076"/>
          <ac:picMkLst>
            <pc:docMk/>
            <pc:sldMk cId="677302760" sldId="286"/>
            <ac:picMk id="6" creationId="{4ABAFB40-EC70-D59A-693D-0D9388FBE93B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29:10.947" v="5342" actId="20577"/>
        <pc:sldMkLst>
          <pc:docMk/>
          <pc:sldMk cId="1598417072" sldId="287"/>
        </pc:sldMkLst>
        <pc:spChg chg="mod">
          <ac:chgData name="Chris Kuip" userId="d213484a-3b3f-48e3-9180-c197b94c1d6a" providerId="ADAL" clId="{4114EEDE-BD16-4084-BA02-33A6BFC66E76}" dt="2022-11-06T13:28:03.563" v="5307" actId="14100"/>
          <ac:spMkLst>
            <pc:docMk/>
            <pc:sldMk cId="1598417072" sldId="287"/>
            <ac:spMk id="2" creationId="{BE4CE433-9785-D892-DEDA-E4CDD1F629D2}"/>
          </ac:spMkLst>
        </pc:spChg>
        <pc:spChg chg="mod">
          <ac:chgData name="Chris Kuip" userId="d213484a-3b3f-48e3-9180-c197b94c1d6a" providerId="ADAL" clId="{4114EEDE-BD16-4084-BA02-33A6BFC66E76}" dt="2022-11-06T13:29:10.947" v="5342" actId="20577"/>
          <ac:spMkLst>
            <pc:docMk/>
            <pc:sldMk cId="1598417072" sldId="287"/>
            <ac:spMk id="3" creationId="{DB2E251C-2E04-A631-F58D-F27CF382757B}"/>
          </ac:spMkLst>
        </pc:spChg>
        <pc:picChg chg="add mod">
          <ac:chgData name="Chris Kuip" userId="d213484a-3b3f-48e3-9180-c197b94c1d6a" providerId="ADAL" clId="{4114EEDE-BD16-4084-BA02-33A6BFC66E76}" dt="2022-11-06T13:28:47.188" v="5310" actId="1076"/>
          <ac:picMkLst>
            <pc:docMk/>
            <pc:sldMk cId="1598417072" sldId="287"/>
            <ac:picMk id="6" creationId="{23FB4AD5-848F-C87E-0EC0-81EFC85BF8BD}"/>
          </ac:picMkLst>
        </pc:picChg>
      </pc:sldChg>
      <pc:sldChg chg="addSp modSp new mod">
        <pc:chgData name="Chris Kuip" userId="d213484a-3b3f-48e3-9180-c197b94c1d6a" providerId="ADAL" clId="{4114EEDE-BD16-4084-BA02-33A6BFC66E76}" dt="2022-11-06T13:30:57.228" v="5421" actId="20577"/>
        <pc:sldMkLst>
          <pc:docMk/>
          <pc:sldMk cId="3662645229" sldId="288"/>
        </pc:sldMkLst>
        <pc:spChg chg="mod">
          <ac:chgData name="Chris Kuip" userId="d213484a-3b3f-48e3-9180-c197b94c1d6a" providerId="ADAL" clId="{4114EEDE-BD16-4084-BA02-33A6BFC66E76}" dt="2022-11-06T13:30:29.846" v="5384" actId="14100"/>
          <ac:spMkLst>
            <pc:docMk/>
            <pc:sldMk cId="3662645229" sldId="288"/>
            <ac:spMk id="2" creationId="{B938A53D-E6CC-3305-DE54-E83B028E2C4F}"/>
          </ac:spMkLst>
        </pc:spChg>
        <pc:spChg chg="mod">
          <ac:chgData name="Chris Kuip" userId="d213484a-3b3f-48e3-9180-c197b94c1d6a" providerId="ADAL" clId="{4114EEDE-BD16-4084-BA02-33A6BFC66E76}" dt="2022-11-06T13:30:57.228" v="5421" actId="20577"/>
          <ac:spMkLst>
            <pc:docMk/>
            <pc:sldMk cId="3662645229" sldId="288"/>
            <ac:spMk id="3" creationId="{C9248C4C-074E-2CF1-7377-97548C17C528}"/>
          </ac:spMkLst>
        </pc:spChg>
        <pc:picChg chg="add mod">
          <ac:chgData name="Chris Kuip" userId="d213484a-3b3f-48e3-9180-c197b94c1d6a" providerId="ADAL" clId="{4114EEDE-BD16-4084-BA02-33A6BFC66E76}" dt="2022-11-06T13:30:26.269" v="5383" actId="1076"/>
          <ac:picMkLst>
            <pc:docMk/>
            <pc:sldMk cId="3662645229" sldId="288"/>
            <ac:picMk id="6" creationId="{B3C3BAAD-78AE-CE3D-FA97-B7B4FEB0BB35}"/>
          </ac:picMkLst>
        </pc:picChg>
      </pc:sldChg>
    </pc:docChg>
  </pc:docChgLst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11/8/2022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ybad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Deel</a:t>
            </a:r>
            <a:r>
              <a:rPr lang="en-GB" dirty="0"/>
              <a:t> scherm!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690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0125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1. Show generating OPENAPI </a:t>
            </a:r>
            <a:r>
              <a:rPr lang="en-GB" dirty="0" err="1"/>
              <a:t>bieb</a:t>
            </a:r>
            <a:r>
              <a:rPr lang="en-GB" dirty="0"/>
              <a:t> code.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73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Demo app in </a:t>
            </a:r>
            <a:r>
              <a:rPr lang="en-US" dirty="0"/>
              <a:t>C:\u\s\nirvana\0230 cloud and rest </a:t>
            </a:r>
            <a:r>
              <a:rPr lang="en-US" dirty="0" err="1"/>
              <a:t>api</a:t>
            </a:r>
            <a:r>
              <a:rPr lang="en-US" dirty="0"/>
              <a:t>\0230 user management\0230-user-mngt-rest-api\app\</a:t>
            </a:r>
            <a:r>
              <a:rPr lang="en-US" dirty="0" err="1"/>
              <a:t>UserManagement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199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9017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1999 – two decades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 err="1"/>
              <a:t>Een</a:t>
            </a:r>
            <a:r>
              <a:rPr lang="en-GB" dirty="0"/>
              <a:t> text interface – maar </a:t>
            </a:r>
            <a:r>
              <a:rPr lang="en-GB" dirty="0" err="1"/>
              <a:t>geen</a:t>
            </a:r>
            <a:r>
              <a:rPr lang="en-GB" dirty="0"/>
              <a:t> com  / </a:t>
            </a:r>
            <a:r>
              <a:rPr lang="en-GB" dirty="0" err="1"/>
              <a:t>.net</a:t>
            </a:r>
            <a:r>
              <a:rPr lang="en-GB" dirty="0"/>
              <a:t> / </a:t>
            </a:r>
            <a:r>
              <a:rPr lang="en-GB" dirty="0" err="1"/>
              <a:t>jvm</a:t>
            </a:r>
            <a:r>
              <a:rPr lang="en-GB" dirty="0"/>
              <a:t> / … interface: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Server determines interface – (Client adheres to published interface from server)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Client and Server – both in “any language” 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An opportunity (</a:t>
            </a:r>
            <a:r>
              <a:rPr lang="en-GB" dirty="0" err="1"/>
              <a:t>kans</a:t>
            </a:r>
            <a:r>
              <a:rPr lang="en-GB" dirty="0"/>
              <a:t>) and a concern (punt van </a:t>
            </a:r>
            <a:r>
              <a:rPr lang="en-GB" dirty="0" err="1"/>
              <a:t>zorg</a:t>
            </a:r>
            <a:r>
              <a:rPr lang="en-GB" dirty="0"/>
              <a:t>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18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zowel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provider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consumer </a:t>
            </a:r>
            <a:r>
              <a:rPr lang="en-GB" dirty="0" err="1"/>
              <a:t>zijn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13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Een</a:t>
            </a:r>
            <a:r>
              <a:rPr lang="en-GB" dirty="0"/>
              <a:t> AIMMS app </a:t>
            </a:r>
            <a:r>
              <a:rPr lang="en-GB" dirty="0" err="1"/>
              <a:t>kan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node in </a:t>
            </a:r>
            <a:r>
              <a:rPr lang="en-GB" dirty="0" err="1"/>
              <a:t>een</a:t>
            </a:r>
            <a:r>
              <a:rPr lang="en-GB" dirty="0"/>
              <a:t> network </a:t>
            </a:r>
            <a:r>
              <a:rPr lang="en-GB" dirty="0" err="1"/>
              <a:t>zijn</a:t>
            </a:r>
            <a:r>
              <a:rPr lang="en-GB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</a:t>
            </a:r>
            <a:r>
              <a:rPr lang="en-GB" dirty="0" err="1"/>
              <a:t>klanten</a:t>
            </a: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0, 1, of </a:t>
            </a:r>
            <a:r>
              <a:rPr lang="en-GB" dirty="0" err="1"/>
              <a:t>meerdere</a:t>
            </a:r>
            <a:r>
              <a:rPr lang="en-GB" dirty="0"/>
              <a:t> services </a:t>
            </a:r>
            <a:r>
              <a:rPr lang="en-GB" dirty="0" err="1"/>
              <a:t>gebruiken</a:t>
            </a:r>
            <a:r>
              <a:rPr lang="en-GB" dirty="0"/>
              <a:t>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375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Jump in presentation.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First view slide 2, now addressing concern.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Which problem am I solving: putting AIMMS Identifiers in a file/memory stream according to some format, calling, getting response – handling response, when correct, when incorrect.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Much easier, if the server would just use AIMMS Identifiers, wouldn’t it?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Well with a library generated based on an OPENAPI spec, we seemingly achieve this ease.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229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178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6 </a:t>
            </a:r>
            <a:r>
              <a:rPr lang="en-GB" dirty="0" err="1"/>
              <a:t>presentaties</a:t>
            </a:r>
            <a:r>
              <a:rPr lang="en-GB" dirty="0"/>
              <a:t> – </a:t>
            </a:r>
            <a:r>
              <a:rPr lang="en-GB" dirty="0" err="1"/>
              <a:t>hoeveel</a:t>
            </a:r>
            <a:r>
              <a:rPr lang="en-GB" dirty="0"/>
              <a:t> </a:t>
            </a:r>
            <a:r>
              <a:rPr lang="en-GB" dirty="0" err="1"/>
              <a:t>tijd</a:t>
            </a:r>
            <a:r>
              <a:rPr lang="en-GB" dirty="0"/>
              <a:t> </a:t>
            </a:r>
            <a:r>
              <a:rPr lang="en-GB" dirty="0" err="1"/>
              <a:t>hebben</a:t>
            </a:r>
            <a:r>
              <a:rPr lang="en-GB" dirty="0"/>
              <a:t> we?</a:t>
            </a:r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6421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en-GB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1: Start AIMMS 4.89 app in: </a:t>
            </a:r>
            <a:r>
              <a:rPr lang="en-US" sz="1200" dirty="0"/>
              <a:t>C:\u\s\nirvana\0230 cloud and rest </a:t>
            </a:r>
            <a:r>
              <a:rPr lang="en-US" sz="1200" dirty="0" err="1"/>
              <a:t>api</a:t>
            </a:r>
            <a:r>
              <a:rPr lang="en-US" sz="1200" dirty="0"/>
              <a:t>\0230 consumer hello world\0230-consumer-hello-world\app\</a:t>
            </a:r>
            <a:r>
              <a:rPr lang="en-US" sz="1200" dirty="0" err="1"/>
              <a:t>ConsumeURL</a:t>
            </a:r>
            <a:endParaRPr lang="en-US" sz="1200" dirty="0"/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2: Error URL: for instance </a:t>
            </a:r>
            <a:r>
              <a:rPr lang="en-GB" dirty="0">
                <a:hlinkClick r:id="rId3"/>
              </a:rPr>
              <a:t>https://mybad.com</a:t>
            </a:r>
            <a:r>
              <a:rPr lang="en-GB" dirty="0"/>
              <a:t> (may take a minute or so to determine it doesn’t exist)</a:t>
            </a:r>
          </a:p>
          <a:p>
            <a:pPr marL="628650" marR="0" lvl="1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Remark: better error handling will be shown later.</a:t>
            </a:r>
          </a:p>
          <a:p>
            <a:pPr marL="171450" marR="0" lvl="0" indent="-17145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3: Show code: </a:t>
            </a:r>
            <a:r>
              <a:rPr lang="en-GB" dirty="0" err="1"/>
              <a:t>goto</a:t>
            </a:r>
            <a:r>
              <a:rPr lang="en-GB" dirty="0"/>
              <a:t> first demo bookmark and discuss.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033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1E534-D8F0-CA4F-9F72-D3E79E9AB52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595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REST API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2E68-63FD-A292-1BBC-0A5219F79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Fragments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ED7CF-60A0-744E-D4DC-45A66B6AD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fragments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D6AE-310C-9251-A3D6-813BFE8EE8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1A083B-6492-C239-4F84-1A6F5B0E2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021" y="3841814"/>
            <a:ext cx="9906000" cy="2524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C14A72-48A0-900F-D80E-2378F282E3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021" y="960161"/>
            <a:ext cx="102393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658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2B0BCF0-45E3-7531-8A27-2D14FEE2F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5868" y="512546"/>
            <a:ext cx="5634954" cy="566166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6E17379-8B46-F58E-289F-8B46FBF458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4"/>
            <a:ext cx="2332139" cy="1348105"/>
          </a:xfrm>
        </p:spPr>
        <p:txBody>
          <a:bodyPr/>
          <a:lstStyle/>
          <a:p>
            <a:r>
              <a:rPr lang="en-GB" dirty="0"/>
              <a:t>Download an OPENAPI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C3241-0A5F-3423-DFCC-47E392C24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3021" y="2354580"/>
            <a:ext cx="2034959" cy="3183356"/>
          </a:xfrm>
        </p:spPr>
        <p:txBody>
          <a:bodyPr/>
          <a:lstStyle/>
          <a:p>
            <a:r>
              <a:rPr lang="en-GB" dirty="0"/>
              <a:t>Download an </a:t>
            </a:r>
            <a:r>
              <a:rPr lang="en-GB" dirty="0" err="1"/>
              <a:t>openAPI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E54B1-C37F-FB3E-720A-E44E1449A4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194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0093-5577-ABE6-04E2-9C5415B71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1: generation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23AF7D-4544-F4CC-336F-548326428F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404" y="1125224"/>
            <a:ext cx="7341999" cy="4943475"/>
          </a:xfrm>
        </p:spPr>
        <p:txBody>
          <a:bodyPr/>
          <a:lstStyle/>
          <a:p>
            <a:r>
              <a:rPr lang="en-GB" dirty="0"/>
              <a:t>Create </a:t>
            </a:r>
            <a:r>
              <a:rPr lang="en-GB" dirty="0" err="1"/>
              <a:t>openapi</a:t>
            </a:r>
            <a:r>
              <a:rPr lang="en-GB" dirty="0"/>
              <a:t> client calls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Don’t forget to copy the ./Mappings/Generated/*.xml mapping files!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5A6DA4-E2A4-FED8-D4E4-12695EE895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DE7E3F-0657-C5E0-29BB-DE8BDE758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228" y="1986650"/>
            <a:ext cx="5210175" cy="16764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40A716-DF25-552C-FF39-C0BE744DD6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3279" y="4189744"/>
            <a:ext cx="4429125" cy="9906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D640AA-8D28-C105-BA96-F24A785673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8212" y="1125224"/>
            <a:ext cx="3000375" cy="494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338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425F-BC08-177C-2895-0ADE552F0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client call library – step 2: leverage: User Management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F4F1D-53BB-691F-DA77-2AAB9E72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Environments – no </a:t>
            </a:r>
            <a:r>
              <a:rPr lang="en-GB" sz="2800" dirty="0" err="1"/>
              <a:t>apiKey</a:t>
            </a:r>
            <a:r>
              <a:rPr lang="en-GB" sz="2800" dirty="0"/>
              <a:t> needed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Read users and groups – </a:t>
            </a:r>
            <a:r>
              <a:rPr lang="en-GB" sz="2800" dirty="0" err="1"/>
              <a:t>apiKey</a:t>
            </a:r>
            <a:r>
              <a:rPr lang="en-GB" sz="2800" dirty="0"/>
              <a:t> needed, where do I get it?</a:t>
            </a:r>
          </a:p>
          <a:p>
            <a:pPr lvl="1"/>
            <a:r>
              <a:rPr lang="en-GB" sz="2000" dirty="0"/>
              <a:t>Demo obtain API key.</a:t>
            </a:r>
          </a:p>
          <a:p>
            <a:pPr lvl="1"/>
            <a:r>
              <a:rPr lang="en-GB" sz="2000" dirty="0"/>
              <a:t>Demo time (show data read in, show parallel)</a:t>
            </a:r>
          </a:p>
          <a:p>
            <a:pPr lvl="1"/>
            <a:r>
              <a:rPr lang="en-GB" sz="2000" dirty="0"/>
              <a:t>Other authorizations – available in DEX, not in this Demo.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new user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2800" dirty="0"/>
              <a:t>Adding a user, existing user </a:t>
            </a:r>
            <a:r>
              <a:rPr lang="en-GB" sz="2800" dirty="0">
                <a:sym typeface="Wingdings" panose="05000000000000000000" pitchFamily="2" charset="2"/>
              </a:rPr>
              <a:t> error handling.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Demo time (show success, show failure)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12B26A-C3DC-E9E1-DA92-5C4D5C2AC1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535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B3F5A-0082-E9E9-4387-26ADFD8ED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1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72E5D-1135-05AE-1F01-8011BF6EC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1 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D1921-841D-8D5F-7673-B486CFDAC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946EB-DE20-64E4-90BD-C01C3F32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382" y="1719576"/>
            <a:ext cx="8458200" cy="41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96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BA810-AD26-CDD2-249E-BDD4C67D0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Code get 2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C2849-FAD8-8B38-61BE-C22D25E24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2207518" cy="4371224"/>
          </a:xfrm>
        </p:spPr>
        <p:txBody>
          <a:bodyPr/>
          <a:lstStyle/>
          <a:p>
            <a:r>
              <a:rPr lang="en-GB" dirty="0"/>
              <a:t>Note that for 2 environments, both the users and the groups are requested.</a:t>
            </a:r>
          </a:p>
          <a:p>
            <a:endParaRPr lang="en-GB" dirty="0"/>
          </a:p>
          <a:p>
            <a:r>
              <a:rPr lang="en-GB" dirty="0"/>
              <a:t>In other words, four requests can be active at the same time.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46E50-E9EA-85BA-8A30-28747A799C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3C2E6-B508-E8C1-FFE1-8754BB646D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9" y="1125224"/>
            <a:ext cx="7972425" cy="3638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486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3E633-0631-2279-0F00-9B88F0391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Opening User Management, delete group for user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C0089-0892-626B-837B-88F80FF8CF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4CE71-24F1-00C2-2F07-B0CF9E5763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9B1C63E-63A0-D10E-4F72-9E65301F3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670" y="1990191"/>
            <a:ext cx="4884843" cy="4061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4C4411E-2A42-93A7-88F2-A6A74BEA92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35" y="1997727"/>
            <a:ext cx="5392886" cy="3735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250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09C8-1B4B-53A9-C010-56653C22B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0E0BA-876E-BEE9-862C-269B025E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3011386" cy="5075652"/>
          </a:xfrm>
        </p:spPr>
        <p:txBody>
          <a:bodyPr/>
          <a:lstStyle/>
          <a:p>
            <a:r>
              <a:rPr lang="en-GB" dirty="0"/>
              <a:t>Mark procedure</a:t>
            </a:r>
          </a:p>
          <a:p>
            <a:r>
              <a:rPr lang="en-GB" dirty="0"/>
              <a:t>Specify input handling</a:t>
            </a:r>
          </a:p>
          <a:p>
            <a:r>
              <a:rPr lang="en-GB" dirty="0"/>
              <a:t>Specify result handling</a:t>
            </a:r>
          </a:p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0EAC08-97DB-520F-18C3-2A25599B1D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CEAAE6-2A76-1AA0-4B92-002D3F0E8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9967" y="853732"/>
            <a:ext cx="5704996" cy="534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34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C5E71-96A9-BD31-26A3-F9A11FF56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C++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4E46A-3FCA-8171-DDDC-02099BAF5E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5372749" cy="5075652"/>
          </a:xfrm>
        </p:spPr>
        <p:txBody>
          <a:bodyPr/>
          <a:lstStyle/>
          <a:p>
            <a:r>
              <a:rPr lang="en-GB" dirty="0"/>
              <a:t>C++ Client of created provider</a:t>
            </a:r>
          </a:p>
          <a:p>
            <a:r>
              <a:rPr lang="en-GB" dirty="0"/>
              <a:t>Directly on Curl</a:t>
            </a:r>
          </a:p>
          <a:p>
            <a:r>
              <a:rPr lang="en-GB" dirty="0"/>
              <a:t>No parallelism used.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19C7E-21E3-4229-64C7-6DEF307646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836041-E91E-2BDF-91FF-E0126FE1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3026" y="607843"/>
            <a:ext cx="4979377" cy="5593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433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158EA-8F36-8225-6E73-B703027C9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1D4FF-0257-3ED4-9FE9-DF03EC1A5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AIMMS Client of Created Provider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342035-0F9F-2050-999B-531ECB03F3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625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00B76-BD86-0110-6CDE-678B5FD2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REST API model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9B3E-4D19-8E7D-FFB8-AB76EB946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Rest </a:t>
            </a:r>
            <a:r>
              <a:rPr lang="en-GB" dirty="0" err="1"/>
              <a:t>api</a:t>
            </a:r>
            <a:r>
              <a:rPr lang="en-GB" dirty="0"/>
              <a:t> model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46649-218F-BCC5-7152-0052E0BA9C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F8C6EA-BFBC-3CEE-7A46-EA3F0C530A0A}"/>
              </a:ext>
            </a:extLst>
          </p:cNvPr>
          <p:cNvSpPr/>
          <p:nvPr/>
        </p:nvSpPr>
        <p:spPr>
          <a:xfrm>
            <a:off x="2449212" y="2239181"/>
            <a:ext cx="1880627" cy="2106223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Client App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Any Language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C68BDF-0188-09CA-C6EF-752B441F2A4E}"/>
              </a:ext>
            </a:extLst>
          </p:cNvPr>
          <p:cNvSpPr/>
          <p:nvPr/>
        </p:nvSpPr>
        <p:spPr>
          <a:xfrm>
            <a:off x="7805343" y="2239181"/>
            <a:ext cx="1909036" cy="2106223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  <a:p>
            <a:endParaRPr lang="en-GB" dirty="0"/>
          </a:p>
          <a:p>
            <a:r>
              <a:rPr lang="en-GB" dirty="0"/>
              <a:t>Server App</a:t>
            </a:r>
          </a:p>
          <a:p>
            <a:endParaRPr lang="en-GB" dirty="0"/>
          </a:p>
          <a:p>
            <a:r>
              <a:rPr lang="en-GB" dirty="0"/>
              <a:t>Any Language</a:t>
            </a:r>
            <a:endParaRPr lang="en-NL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01EDB14-26CA-64A4-2C95-80FEF43B8079}"/>
              </a:ext>
            </a:extLst>
          </p:cNvPr>
          <p:cNvCxnSpPr>
            <a:cxnSpLocks/>
          </p:cNvCxnSpPr>
          <p:nvPr/>
        </p:nvCxnSpPr>
        <p:spPr>
          <a:xfrm flipV="1">
            <a:off x="4358248" y="2906358"/>
            <a:ext cx="3475504" cy="6856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1E3672-2D4C-650E-81B6-49B9CA9C4905}"/>
              </a:ext>
            </a:extLst>
          </p:cNvPr>
          <p:cNvCxnSpPr>
            <a:cxnSpLocks/>
          </p:cNvCxnSpPr>
          <p:nvPr/>
        </p:nvCxnSpPr>
        <p:spPr>
          <a:xfrm flipH="1">
            <a:off x="4329840" y="4052051"/>
            <a:ext cx="3450399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FD2DC2-65F6-2741-3243-9F6748F9F13F}"/>
              </a:ext>
            </a:extLst>
          </p:cNvPr>
          <p:cNvSpPr txBox="1"/>
          <p:nvPr/>
        </p:nvSpPr>
        <p:spPr>
          <a:xfrm>
            <a:off x="5351703" y="2239181"/>
            <a:ext cx="1909036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104D55-A4CF-0AC3-D007-0ABF218C238C}"/>
              </a:ext>
            </a:extLst>
          </p:cNvPr>
          <p:cNvSpPr txBox="1"/>
          <p:nvPr/>
        </p:nvSpPr>
        <p:spPr>
          <a:xfrm>
            <a:off x="5351703" y="3427894"/>
            <a:ext cx="1914862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30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3936F-0B6D-E89C-06A3-5BF9735EA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61144" cy="450850"/>
          </a:xfrm>
        </p:spPr>
        <p:txBody>
          <a:bodyPr/>
          <a:lstStyle/>
          <a:p>
            <a:r>
              <a:rPr lang="en-GB" dirty="0"/>
              <a:t>Start task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3CBC0-50F1-3ACE-D71F-A280F0D2D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66070" cy="5075652"/>
          </a:xfrm>
        </p:spPr>
        <p:txBody>
          <a:bodyPr/>
          <a:lstStyle/>
          <a:p>
            <a:r>
              <a:rPr lang="en-GB" dirty="0"/>
              <a:t>Request body specified, otherwise normal spec of request.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8D682-AFB1-9C63-B2A2-6F393BDEA9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A2A49C1-707A-15F4-2F65-F0DBF1566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4118" y="1044920"/>
            <a:ext cx="7340846" cy="510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3576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185-2C78-6E40-CD16-068177A88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356344" cy="450850"/>
          </a:xfrm>
        </p:spPr>
        <p:txBody>
          <a:bodyPr/>
          <a:lstStyle/>
          <a:p>
            <a:r>
              <a:rPr lang="en-GB" dirty="0"/>
              <a:t>Submit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49657-F781-9F32-67D1-1EEEAC1EE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204069" cy="5075652"/>
          </a:xfrm>
        </p:spPr>
        <p:txBody>
          <a:bodyPr/>
          <a:lstStyle/>
          <a:p>
            <a:r>
              <a:rPr lang="en-GB" dirty="0"/>
              <a:t>200: (happy flow) first copy task ID from lib, then continue interaction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C5AB2-0A9A-2963-78D2-A13A285517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DEF9DB-5466-C3BB-88AB-1A04EC87B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4244" y="952094"/>
            <a:ext cx="7770720" cy="5248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1445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02D8-E0EC-F3BF-C322-362AAD10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257732" cy="450850"/>
          </a:xfrm>
        </p:spPr>
        <p:txBody>
          <a:bodyPr/>
          <a:lstStyle/>
          <a:p>
            <a:r>
              <a:rPr lang="en-GB" dirty="0"/>
              <a:t>3 reg stat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007A9-9A57-BB4B-C6DD-C7BED4BA0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845482" cy="5075652"/>
          </a:xfrm>
        </p:spPr>
        <p:txBody>
          <a:bodyPr/>
          <a:lstStyle/>
          <a:p>
            <a:r>
              <a:rPr lang="en-GB" dirty="0" err="1"/>
              <a:t>Req</a:t>
            </a:r>
            <a:r>
              <a:rPr lang="en-GB" dirty="0"/>
              <a:t> stat</a:t>
            </a:r>
          </a:p>
          <a:p>
            <a:endParaRPr lang="en-GB" dirty="0"/>
          </a:p>
          <a:p>
            <a:r>
              <a:rPr lang="en-GB" dirty="0"/>
              <a:t>Follows basic pattern.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D30-15CA-5747-149A-0E9BAEDB01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CD05F0-8A59-BFDB-7276-66D0E68BD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663" y="2057501"/>
            <a:ext cx="8115300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283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F6B23-8624-2DFC-8575-3042F4188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634250" cy="450850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1251F-0248-9258-0CD8-A31A3BE812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957105" cy="5075652"/>
          </a:xfrm>
        </p:spPr>
        <p:txBody>
          <a:bodyPr/>
          <a:lstStyle/>
          <a:p>
            <a:r>
              <a:rPr lang="en-GB" dirty="0"/>
              <a:t>4 status hook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6B0BB-B979-1913-1A70-DCFF91CC23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BAFB40-EC70-D59A-693D-0D9388FBE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707" y="425590"/>
            <a:ext cx="5522257" cy="577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02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E433-9785-D892-DEDA-E4CDD1F62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1" y="434975"/>
            <a:ext cx="2697129" cy="450850"/>
          </a:xfrm>
        </p:spPr>
        <p:txBody>
          <a:bodyPr/>
          <a:lstStyle/>
          <a:p>
            <a:r>
              <a:rPr lang="en-GB" dirty="0"/>
              <a:t>5 response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E251C-2E04-A631-F58D-F27CF3827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7" y="1125224"/>
            <a:ext cx="1691274" cy="5075652"/>
          </a:xfrm>
        </p:spPr>
        <p:txBody>
          <a:bodyPr/>
          <a:lstStyle/>
          <a:p>
            <a:r>
              <a:rPr lang="en-GB" dirty="0"/>
              <a:t>5 response</a:t>
            </a:r>
          </a:p>
          <a:p>
            <a:pPr marL="0" indent="0">
              <a:buNone/>
            </a:pPr>
            <a:r>
              <a:rPr lang="en-GB" dirty="0"/>
              <a:t>Deserialize</a:t>
            </a:r>
          </a:p>
          <a:p>
            <a:pPr marL="0" indent="0">
              <a:buNone/>
            </a:pPr>
            <a:r>
              <a:rPr lang="en-GB" dirty="0"/>
              <a:t>Response </a:t>
            </a:r>
            <a:r>
              <a:rPr lang="en-GB" dirty="0" err="1"/>
              <a:t>dest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173589-C9AB-9768-17D8-C15B4FEEA7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FB4AD5-848F-C87E-0EC0-81EFC85B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8310" y="1013297"/>
            <a:ext cx="8866654" cy="5187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417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8A53D-E6CC-3305-DE54-E83B028E2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3022" y="434975"/>
            <a:ext cx="2858366" cy="450850"/>
          </a:xfrm>
        </p:spPr>
        <p:txBody>
          <a:bodyPr/>
          <a:lstStyle/>
          <a:p>
            <a:r>
              <a:rPr lang="en-GB" dirty="0"/>
              <a:t>6 response hook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48C4C-074E-2CF1-7377-97548C17C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7036" y="1125224"/>
            <a:ext cx="2670235" cy="5075652"/>
          </a:xfrm>
        </p:spPr>
        <p:txBody>
          <a:bodyPr/>
          <a:lstStyle/>
          <a:p>
            <a:r>
              <a:rPr lang="en-GB" dirty="0"/>
              <a:t>Response hook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Interesting line 4.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AD97-EB7F-4142-2F17-9869C9816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C3BAAD-78AE-CE3D-FA97-B7B4FEB0B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787" y="749224"/>
            <a:ext cx="7833191" cy="535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64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E881956-5CC1-6C83-92FF-28D7F7AEF0C8}"/>
              </a:ext>
            </a:extLst>
          </p:cNvPr>
          <p:cNvSpPr/>
          <p:nvPr/>
        </p:nvSpPr>
        <p:spPr>
          <a:xfrm>
            <a:off x="2786232" y="2083982"/>
            <a:ext cx="4280876" cy="254472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FAC3E4-A26A-7035-B979-52DAE41D2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990A0-0DD8-A7C9-93B3-AF77CB8DD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Opportunity AIMMS App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3236AA-FB47-2325-BE33-8B5D158B7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FD8162-564D-510A-E00E-64FDECD0D188}"/>
              </a:ext>
            </a:extLst>
          </p:cNvPr>
          <p:cNvSpPr/>
          <p:nvPr/>
        </p:nvSpPr>
        <p:spPr>
          <a:xfrm>
            <a:off x="3115009" y="2580167"/>
            <a:ext cx="1909036" cy="167994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/>
          </a:p>
          <a:p>
            <a:r>
              <a:rPr lang="en-GB" dirty="0"/>
              <a:t>Server App</a:t>
            </a:r>
          </a:p>
          <a:p>
            <a:endParaRPr lang="en-GB" dirty="0"/>
          </a:p>
          <a:p>
            <a:r>
              <a:rPr lang="en-GB" dirty="0" err="1"/>
              <a:t>Dex</a:t>
            </a:r>
            <a:r>
              <a:rPr lang="en-GB" dirty="0"/>
              <a:t> Provider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1EFE4-50E6-47AB-98D5-F9367ACD1501}"/>
              </a:ext>
            </a:extLst>
          </p:cNvPr>
          <p:cNvSpPr/>
          <p:nvPr/>
        </p:nvSpPr>
        <p:spPr>
          <a:xfrm>
            <a:off x="5030222" y="2580166"/>
            <a:ext cx="1747096" cy="1679947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>
                <a:solidFill>
                  <a:schemeClr val="tx1"/>
                </a:solidFill>
              </a:rPr>
              <a:t>Client App</a:t>
            </a:r>
          </a:p>
          <a:p>
            <a:endParaRPr lang="en-GB" dirty="0">
              <a:solidFill>
                <a:schemeClr val="tx1"/>
              </a:solidFill>
            </a:endParaRPr>
          </a:p>
          <a:p>
            <a:r>
              <a:rPr lang="en-GB" dirty="0" err="1">
                <a:solidFill>
                  <a:schemeClr val="tx1"/>
                </a:solidFill>
              </a:rPr>
              <a:t>Dex</a:t>
            </a:r>
            <a:r>
              <a:rPr lang="en-GB" dirty="0">
                <a:solidFill>
                  <a:schemeClr val="tx1"/>
                </a:solidFill>
              </a:rPr>
              <a:t> Client</a:t>
            </a:r>
            <a:endParaRPr lang="en-NL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31B4107-56D3-8E23-F85E-06DC3616B3EC}"/>
              </a:ext>
            </a:extLst>
          </p:cNvPr>
          <p:cNvCxnSpPr>
            <a:cxnSpLocks/>
          </p:cNvCxnSpPr>
          <p:nvPr/>
        </p:nvCxnSpPr>
        <p:spPr>
          <a:xfrm>
            <a:off x="1403759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F1EA427-6FEE-5800-44B2-44720A3C9EE9}"/>
              </a:ext>
            </a:extLst>
          </p:cNvPr>
          <p:cNvCxnSpPr>
            <a:cxnSpLocks/>
          </p:cNvCxnSpPr>
          <p:nvPr/>
        </p:nvCxnSpPr>
        <p:spPr>
          <a:xfrm flipH="1">
            <a:off x="1403759" y="3858413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A0089D-6CAD-C788-4570-36FB44B516B8}"/>
              </a:ext>
            </a:extLst>
          </p:cNvPr>
          <p:cNvCxnSpPr>
            <a:cxnSpLocks/>
          </p:cNvCxnSpPr>
          <p:nvPr/>
        </p:nvCxnSpPr>
        <p:spPr>
          <a:xfrm>
            <a:off x="6777318" y="2837910"/>
            <a:ext cx="1711250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AFD62F-7A2A-E752-63BE-00E4D8AEA05C}"/>
              </a:ext>
            </a:extLst>
          </p:cNvPr>
          <p:cNvCxnSpPr>
            <a:cxnSpLocks/>
          </p:cNvCxnSpPr>
          <p:nvPr/>
        </p:nvCxnSpPr>
        <p:spPr>
          <a:xfrm flipH="1">
            <a:off x="6777318" y="3752629"/>
            <a:ext cx="1711250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3EEE223-08BA-8034-BA3F-3E2F465B5CF0}"/>
              </a:ext>
            </a:extLst>
          </p:cNvPr>
          <p:cNvSpPr txBox="1"/>
          <p:nvPr/>
        </p:nvSpPr>
        <p:spPr>
          <a:xfrm>
            <a:off x="1545373" y="2999587"/>
            <a:ext cx="119001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Exposing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EFA58A-C634-F210-7724-B5FF166DBAD2}"/>
              </a:ext>
            </a:extLst>
          </p:cNvPr>
          <p:cNvSpPr txBox="1"/>
          <p:nvPr/>
        </p:nvSpPr>
        <p:spPr>
          <a:xfrm>
            <a:off x="7137446" y="2968408"/>
            <a:ext cx="1280783" cy="69344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Deploying Service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583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DA30-EDA9-F02D-9086-F15E4AEA4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Well actually … 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EF39A-5E37-EB8F-9BB2-84F0C795C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AIMMS app can be a node in a network of services.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020DE-BFB6-07E9-38A2-8E9039ABDD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90E24D-ACF8-5B08-F8EC-3641C2C19367}"/>
              </a:ext>
            </a:extLst>
          </p:cNvPr>
          <p:cNvSpPr/>
          <p:nvPr/>
        </p:nvSpPr>
        <p:spPr>
          <a:xfrm>
            <a:off x="3962400" y="3429000"/>
            <a:ext cx="1638082" cy="119970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GB" dirty="0"/>
              <a:t>AIMMS Published App</a:t>
            </a:r>
            <a:endParaRPr lang="en-NL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2992B08-C756-ECBA-7C19-681B23ED1C23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14918" y="3245224"/>
            <a:ext cx="1147482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2FCDA9E-69E9-D2AE-C761-A865745C0A5A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814918" y="4028854"/>
            <a:ext cx="1147482" cy="90395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56F22C-3E27-5E1B-3815-E1E8741014C6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3055172" y="4028854"/>
            <a:ext cx="907228" cy="78363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37FC91E-6AC6-BE4B-B393-1C679613F7B1}"/>
              </a:ext>
            </a:extLst>
          </p:cNvPr>
          <p:cNvCxnSpPr>
            <a:cxnSpLocks/>
          </p:cNvCxnSpPr>
          <p:nvPr/>
        </p:nvCxnSpPr>
        <p:spPr>
          <a:xfrm flipV="1">
            <a:off x="5615494" y="3466742"/>
            <a:ext cx="1384148" cy="507966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2140DA4-2CB3-2D90-C384-284BBB30C8CB}"/>
              </a:ext>
            </a:extLst>
          </p:cNvPr>
          <p:cNvCxnSpPr>
            <a:cxnSpLocks/>
          </p:cNvCxnSpPr>
          <p:nvPr/>
        </p:nvCxnSpPr>
        <p:spPr>
          <a:xfrm>
            <a:off x="5600482" y="3974708"/>
            <a:ext cx="1399160" cy="0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8E6DA9C-CAA3-19DD-3ACD-574AA7E5BB3A}"/>
              </a:ext>
            </a:extLst>
          </p:cNvPr>
          <p:cNvCxnSpPr>
            <a:cxnSpLocks/>
          </p:cNvCxnSpPr>
          <p:nvPr/>
        </p:nvCxnSpPr>
        <p:spPr>
          <a:xfrm>
            <a:off x="5600482" y="3974708"/>
            <a:ext cx="1399160" cy="483703"/>
          </a:xfrm>
          <a:prstGeom prst="straightConnector1">
            <a:avLst/>
          </a:prstGeom>
          <a:ln w="50800">
            <a:solidFill>
              <a:srgbClr val="FFC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B6304DC-8060-E995-2105-081A0DCC0460}"/>
              </a:ext>
            </a:extLst>
          </p:cNvPr>
          <p:cNvSpPr txBox="1"/>
          <p:nvPr/>
        </p:nvSpPr>
        <p:spPr>
          <a:xfrm>
            <a:off x="7377680" y="3429000"/>
            <a:ext cx="1065552" cy="1085049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Client of Several Services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0C1763-C62A-117A-FF5A-75CE9DF36280}"/>
              </a:ext>
            </a:extLst>
          </p:cNvPr>
          <p:cNvSpPr txBox="1"/>
          <p:nvPr/>
        </p:nvSpPr>
        <p:spPr>
          <a:xfrm>
            <a:off x="1452282" y="3660544"/>
            <a:ext cx="1298090" cy="98077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Exposed to Several Clients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435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B840B-3A90-E733-5696-030351D58261}"/>
              </a:ext>
            </a:extLst>
          </p:cNvPr>
          <p:cNvSpPr/>
          <p:nvPr/>
        </p:nvSpPr>
        <p:spPr>
          <a:xfrm>
            <a:off x="1437044" y="1667436"/>
            <a:ext cx="6056109" cy="3025066"/>
          </a:xfrm>
          <a:prstGeom prst="rect">
            <a:avLst/>
          </a:prstGeom>
          <a:solidFill>
            <a:srgbClr val="FFFF99"/>
          </a:solidFill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GB" dirty="0">
                <a:solidFill>
                  <a:schemeClr val="tx1"/>
                </a:solidFill>
              </a:rPr>
              <a:t>AIMMS Client App</a:t>
            </a:r>
            <a:endParaRPr lang="en-NL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2DC05-7325-BDB1-3AA6-4C7AD2AF6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OpenAPI</a:t>
            </a:r>
            <a:r>
              <a:rPr lang="en-GB" dirty="0"/>
              <a:t> </a:t>
            </a:r>
            <a:r>
              <a:rPr lang="en-GB" dirty="0">
                <a:sym typeface="Wingdings" panose="05000000000000000000" pitchFamily="2" charset="2"/>
              </a:rPr>
              <a:t> </a:t>
            </a:r>
            <a:r>
              <a:rPr lang="en-GB" dirty="0"/>
              <a:t>Generated Client Calls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3FD72-ECEF-3D69-039A-64B47D1C7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17429" y="5725236"/>
            <a:ext cx="2764974" cy="475640"/>
          </a:xfrm>
        </p:spPr>
        <p:txBody>
          <a:bodyPr/>
          <a:lstStyle/>
          <a:p>
            <a:r>
              <a:rPr lang="en-GB" dirty="0"/>
              <a:t>Generated calls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A08BD-6197-F800-40CA-E1CCAAF451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4CA6B-BADD-E52B-D735-2B00D6EC2542}"/>
              </a:ext>
            </a:extLst>
          </p:cNvPr>
          <p:cNvSpPr/>
          <p:nvPr/>
        </p:nvSpPr>
        <p:spPr>
          <a:xfrm>
            <a:off x="1550894" y="2097741"/>
            <a:ext cx="1461247" cy="241150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AIMMS Application data structures (algebraic notation)</a:t>
            </a:r>
            <a:endParaRPr lang="en-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327B2B-4492-72B1-F965-5E1ADB7E7021}"/>
              </a:ext>
            </a:extLst>
          </p:cNvPr>
          <p:cNvSpPr/>
          <p:nvPr/>
        </p:nvSpPr>
        <p:spPr>
          <a:xfrm>
            <a:off x="5721723" y="2097741"/>
            <a:ext cx="1427626" cy="2411506"/>
          </a:xfrm>
          <a:prstGeom prst="rect">
            <a:avLst/>
          </a:prstGeom>
          <a:gradFill>
            <a:gsLst>
              <a:gs pos="0">
                <a:schemeClr val="accent2">
                  <a:tint val="100000"/>
                  <a:shade val="100000"/>
                  <a:satMod val="130000"/>
                </a:schemeClr>
              </a:gs>
              <a:gs pos="0">
                <a:schemeClr val="accent2">
                  <a:tint val="50000"/>
                  <a:shade val="100000"/>
                  <a:satMod val="350000"/>
                </a:schemeClr>
              </a:gs>
            </a:gsLst>
          </a:gradFill>
          <a:ln>
            <a:solidFill>
              <a:schemeClr val="accent3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OpenAPI</a:t>
            </a:r>
            <a:r>
              <a:rPr lang="en-GB" dirty="0"/>
              <a:t> Server ABC</a:t>
            </a:r>
          </a:p>
          <a:p>
            <a:pPr algn="ctr"/>
            <a:endParaRPr lang="en-GB" dirty="0"/>
          </a:p>
          <a:p>
            <a:pPr algn="ctr"/>
            <a:r>
              <a:rPr lang="en-GB" dirty="0"/>
              <a:t>Generated AIMMS Library</a:t>
            </a:r>
            <a:endParaRPr lang="en-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13F043-8612-32C2-B4D9-DF548712D19B}"/>
              </a:ext>
            </a:extLst>
          </p:cNvPr>
          <p:cNvSpPr/>
          <p:nvPr/>
        </p:nvSpPr>
        <p:spPr>
          <a:xfrm>
            <a:off x="9680983" y="1667436"/>
            <a:ext cx="1425389" cy="3025066"/>
          </a:xfrm>
          <a:prstGeom prst="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Server ABC</a:t>
            </a:r>
            <a:endParaRPr lang="en-NL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9A44F3-513E-73B1-D88C-51F8FC8A9F0F}"/>
              </a:ext>
            </a:extLst>
          </p:cNvPr>
          <p:cNvCxnSpPr>
            <a:cxnSpLocks/>
          </p:cNvCxnSpPr>
          <p:nvPr/>
        </p:nvCxnSpPr>
        <p:spPr>
          <a:xfrm>
            <a:off x="7149349" y="2700170"/>
            <a:ext cx="2531634" cy="0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EAAC74-BC3C-2C63-40DA-CBCBF1495C47}"/>
              </a:ext>
            </a:extLst>
          </p:cNvPr>
          <p:cNvCxnSpPr>
            <a:cxnSpLocks/>
          </p:cNvCxnSpPr>
          <p:nvPr/>
        </p:nvCxnSpPr>
        <p:spPr>
          <a:xfrm flipH="1">
            <a:off x="7149349" y="3898070"/>
            <a:ext cx="2531634" cy="0"/>
          </a:xfrm>
          <a:prstGeom prst="straightConnector1">
            <a:avLst/>
          </a:prstGeom>
          <a:ln w="762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A0C7B63-AD34-69ED-8966-9837BCA3E8AF}"/>
              </a:ext>
            </a:extLst>
          </p:cNvPr>
          <p:cNvSpPr txBox="1"/>
          <p:nvPr/>
        </p:nvSpPr>
        <p:spPr>
          <a:xfrm>
            <a:off x="7632550" y="2017171"/>
            <a:ext cx="1909036" cy="614970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77B401-CF84-86DB-DCB4-0FCF2760D898}"/>
              </a:ext>
            </a:extLst>
          </p:cNvPr>
          <p:cNvSpPr txBox="1"/>
          <p:nvPr/>
        </p:nvSpPr>
        <p:spPr>
          <a:xfrm>
            <a:off x="7632550" y="3221706"/>
            <a:ext cx="1914862" cy="624157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server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B67DAE-8AE7-C0E9-B58C-5D7B104F188C}"/>
              </a:ext>
            </a:extLst>
          </p:cNvPr>
          <p:cNvCxnSpPr>
            <a:cxnSpLocks/>
          </p:cNvCxnSpPr>
          <p:nvPr/>
        </p:nvCxnSpPr>
        <p:spPr>
          <a:xfrm>
            <a:off x="3026039" y="27001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386E95-44ED-E119-9437-62030B65C7D2}"/>
              </a:ext>
            </a:extLst>
          </p:cNvPr>
          <p:cNvCxnSpPr>
            <a:cxnSpLocks/>
          </p:cNvCxnSpPr>
          <p:nvPr/>
        </p:nvCxnSpPr>
        <p:spPr>
          <a:xfrm flipH="1">
            <a:off x="3026039" y="3898070"/>
            <a:ext cx="2662063" cy="0"/>
          </a:xfrm>
          <a:prstGeom prst="straightConnector1">
            <a:avLst/>
          </a:prstGeom>
          <a:ln w="76200">
            <a:solidFill>
              <a:srgbClr val="92D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E414D2C-48A2-822C-29C1-CB71D4F2912B}"/>
              </a:ext>
            </a:extLst>
          </p:cNvPr>
          <p:cNvSpPr txBox="1"/>
          <p:nvPr/>
        </p:nvSpPr>
        <p:spPr>
          <a:xfrm>
            <a:off x="3496011" y="2012028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Request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E6AD99-52DF-47DD-1076-F018E8B6C4FD}"/>
              </a:ext>
            </a:extLst>
          </p:cNvPr>
          <p:cNvSpPr txBox="1"/>
          <p:nvPr/>
        </p:nvSpPr>
        <p:spPr>
          <a:xfrm>
            <a:off x="3604933" y="3169759"/>
            <a:ext cx="1909036" cy="636264"/>
          </a:xfrm>
          <a:prstGeom prst="rect">
            <a:avLst/>
          </a:prstGeom>
        </p:spPr>
        <p:txBody>
          <a:bodyPr vert="horz" wrap="square" lIns="91440" tIns="45720" rIns="91440" bIns="45720" rtlCol="0" anchor="t">
            <a:noAutofit/>
          </a:bodyPr>
          <a:lstStyle/>
          <a:p>
            <a:r>
              <a:rPr lang="en-GB" sz="1800" cap="none" baseline="0" dirty="0">
                <a:solidFill>
                  <a:schemeClr val="bg1">
                    <a:lumMod val="65000"/>
                  </a:schemeClr>
                </a:solidFill>
              </a:rPr>
              <a:t>Response data, AIMMS format</a:t>
            </a:r>
            <a:endParaRPr lang="en-NL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251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F2E77-0202-F254-80AD-18AF84F0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Recap REST API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A8119-00BE-5EEF-A395-FE76890F6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800" dirty="0"/>
              <a:t>Dimensions: 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Perspectives</a:t>
            </a:r>
          </a:p>
          <a:p>
            <a:pPr lvl="1"/>
            <a:r>
              <a:rPr lang="en-GB" sz="1600" dirty="0"/>
              <a:t>Consumer (support building clients)</a:t>
            </a:r>
          </a:p>
          <a:p>
            <a:pPr lvl="1"/>
            <a:r>
              <a:rPr lang="en-GB" sz="1600" dirty="0"/>
              <a:t>Provider (support building servers)</a:t>
            </a:r>
          </a:p>
          <a:p>
            <a:pPr marL="457200" indent="-457200">
              <a:buFont typeface="+mj-lt"/>
              <a:buAutoNum type="arabicParenR"/>
            </a:pPr>
            <a:r>
              <a:rPr lang="en-GB" sz="2000" dirty="0"/>
              <a:t>REST API (started 1999)</a:t>
            </a:r>
          </a:p>
          <a:p>
            <a:pPr lvl="1"/>
            <a:r>
              <a:rPr lang="en-GB" sz="1600" dirty="0"/>
              <a:t>Vintage (clients and servers) supported</a:t>
            </a:r>
          </a:p>
          <a:p>
            <a:pPr lvl="1"/>
            <a:r>
              <a:rPr lang="en-GB" sz="1600" dirty="0"/>
              <a:t>Modern (clients and servers) leveraged</a:t>
            </a:r>
          </a:p>
          <a:p>
            <a:pPr marL="0" indent="0">
              <a:buNone/>
            </a:pPr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2DB45-9E83-E67A-D3F9-84F2BC5D5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224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60911-9EE3-C225-2B22-3C7E29B06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Demo overview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68542-3805-C6F2-6DE8-C64A7ADBC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GB" dirty="0"/>
              <a:t>Consumer – Hello World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Create OPENAPI Library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Use AIMMS OPENAPI library for User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Present creating Provider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C++ Client of AIMMS Provided Service </a:t>
            </a:r>
          </a:p>
          <a:p>
            <a:pPr marL="342900" indent="-342900">
              <a:buFont typeface="+mj-lt"/>
              <a:buAutoNum type="arabicPeriod"/>
            </a:pPr>
            <a:r>
              <a:rPr lang="en-GB" dirty="0"/>
              <a:t>AIMMS Client of AIMMS Provided Service </a:t>
            </a:r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4E14-389F-8386-20BC-00B3E580B1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191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C0DD-7532-0ABB-1AF1-00F789D3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Consumer – Hello World</a:t>
            </a:r>
            <a:endParaRPr lang="en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6448A-771C-B5C8-00D1-CCD8FFF6F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400" dirty="0"/>
              <a:t>Demo: </a:t>
            </a:r>
            <a:r>
              <a:rPr lang="en-GB" sz="2400" dirty="0" err="1"/>
              <a:t>ConsumeURL</a:t>
            </a:r>
            <a:endParaRPr lang="en-GB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First drop down to quo mare.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erroneous URL 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Show code:</a:t>
            </a:r>
            <a:endParaRPr lang="en-NL" sz="2400" dirty="0"/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Enter URL to https://chriskuip.aimms.cloud/pro-api/v1?apiFormat=JSON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2400" dirty="0"/>
              <a:t>Link to next slide: show in swagger.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BBD3C-DEC8-B4F7-1F88-68974A062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8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97B5-5721-8720-7D76-6057DDA93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Front page Quo Mare in </a:t>
            </a:r>
            <a:r>
              <a:rPr lang="en-GB" dirty="0" err="1"/>
              <a:t>iFrame</a:t>
            </a:r>
            <a:r>
              <a:rPr lang="en-GB" dirty="0"/>
              <a:t> widget</a:t>
            </a:r>
            <a:endParaRPr lang="en-NL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70E0A9-99C8-0A8B-F3C5-011F5C75F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741145" y="1125538"/>
            <a:ext cx="4917672" cy="507523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04D4F4-10CB-25CA-AC19-BFEE6CDDC9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9490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836</TotalTime>
  <Words>850</Words>
  <Application>Microsoft Office PowerPoint</Application>
  <PresentationFormat>Widescreen</PresentationFormat>
  <Paragraphs>192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Verdana</vt:lpstr>
      <vt:lpstr>AIMMS_POTX - New</vt:lpstr>
      <vt:lpstr>REST API</vt:lpstr>
      <vt:lpstr>REST API model</vt:lpstr>
      <vt:lpstr>Opportunity AIMMS App</vt:lpstr>
      <vt:lpstr>Well actually … </vt:lpstr>
      <vt:lpstr>OpenAPI  Generated Client Calls</vt:lpstr>
      <vt:lpstr>Recap REST API</vt:lpstr>
      <vt:lpstr>Demo overview</vt:lpstr>
      <vt:lpstr>Consumer – Hello World</vt:lpstr>
      <vt:lpstr>Front page Quo Mare in iFrame widget</vt:lpstr>
      <vt:lpstr>Code Fragments</vt:lpstr>
      <vt:lpstr>Download an OPENAPI</vt:lpstr>
      <vt:lpstr>Openapi client call library – step 1: generation</vt:lpstr>
      <vt:lpstr>Openapi client call library – step 2: leverage: User Management</vt:lpstr>
      <vt:lpstr>Code get 1</vt:lpstr>
      <vt:lpstr>Code get 2</vt:lpstr>
      <vt:lpstr>Opening User Management, delete group for user</vt:lpstr>
      <vt:lpstr>Creating Provider</vt:lpstr>
      <vt:lpstr>C++ Client of created provider</vt:lpstr>
      <vt:lpstr>AIMMS Client of Created Provider</vt:lpstr>
      <vt:lpstr>Start task</vt:lpstr>
      <vt:lpstr>Submit hook</vt:lpstr>
      <vt:lpstr>3 reg stat</vt:lpstr>
      <vt:lpstr>4 status hook</vt:lpstr>
      <vt:lpstr>5 response</vt:lpstr>
      <vt:lpstr>6 response hook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34</cp:revision>
  <cp:lastPrinted>2014-10-29T12:05:37Z</cp:lastPrinted>
  <dcterms:created xsi:type="dcterms:W3CDTF">2016-03-02T01:18:28Z</dcterms:created>
  <dcterms:modified xsi:type="dcterms:W3CDTF">2022-11-08T09:02:36Z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