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8" d="100"/>
          <a:sy n="108" d="100"/>
        </p:scale>
        <p:origin x="126" y="1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el_persistence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Python as a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F283-E630-AC37-024F-A59E6C8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6121-158E-B5B1-75CF-C9736A15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Pydantic</a:t>
            </a:r>
            <a:endParaRPr lang="en-GB" dirty="0"/>
          </a:p>
          <a:p>
            <a:pPr lvl="1"/>
            <a:r>
              <a:rPr lang="en-GB" dirty="0" err="1"/>
              <a:t>Modeling</a:t>
            </a:r>
            <a:r>
              <a:rPr lang="en-GB" dirty="0"/>
              <a:t> of classes used in interface</a:t>
            </a:r>
          </a:p>
          <a:p>
            <a:r>
              <a:rPr lang="en-GB" dirty="0" err="1"/>
              <a:t>FastAPI</a:t>
            </a:r>
            <a:endParaRPr lang="en-GB" dirty="0"/>
          </a:p>
          <a:p>
            <a:pPr lvl="1"/>
            <a:r>
              <a:rPr lang="en-GB" dirty="0"/>
              <a:t>Construct </a:t>
            </a:r>
            <a:r>
              <a:rPr lang="en-GB" dirty="0" err="1"/>
              <a:t>RestAPI</a:t>
            </a:r>
            <a:endParaRPr lang="en-GB" dirty="0"/>
          </a:p>
          <a:p>
            <a:r>
              <a:rPr lang="en-GB" dirty="0" err="1"/>
              <a:t>Uvicorn</a:t>
            </a:r>
            <a:endParaRPr lang="en-GB" dirty="0"/>
          </a:p>
          <a:p>
            <a:pPr lvl="1"/>
            <a:r>
              <a:rPr lang="en-GB" dirty="0"/>
              <a:t>Start Service</a:t>
            </a:r>
          </a:p>
          <a:p>
            <a:r>
              <a:rPr lang="en-GB" dirty="0"/>
              <a:t>Essential Extras</a:t>
            </a:r>
          </a:p>
          <a:p>
            <a:pPr lvl="1"/>
            <a:r>
              <a:rPr lang="en-GB" dirty="0" err="1"/>
              <a:t>OpenAPI</a:t>
            </a:r>
            <a:r>
              <a:rPr lang="en-GB" dirty="0"/>
              <a:t> 3.1 interface spec</a:t>
            </a:r>
          </a:p>
          <a:p>
            <a:pPr lvl="1"/>
            <a:r>
              <a:rPr lang="en-GB" dirty="0"/>
              <a:t>Interface Doc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E83D-5910-B439-D9AD-37DE50F9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B40-F57D-FDE7-F96B-D8380144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WebUI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F261-73CA-AFD8-C72A-B366FF6D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</a:t>
            </a:r>
            <a:r>
              <a:rPr lang="en-GB" dirty="0" err="1"/>
              <a:t>OpenAPI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Generate</a:t>
            </a:r>
          </a:p>
          <a:p>
            <a:pPr lvl="1"/>
            <a:r>
              <a:rPr lang="en-GB" dirty="0"/>
              <a:t>Add</a:t>
            </a:r>
          </a:p>
          <a:p>
            <a:r>
              <a:rPr lang="en-GB" dirty="0"/>
              <a:t>Step 2: </a:t>
            </a:r>
          </a:p>
          <a:p>
            <a:pPr lvl="1"/>
            <a:r>
              <a:rPr lang="en-GB" dirty="0"/>
              <a:t>Start using it via </a:t>
            </a:r>
            <a:r>
              <a:rPr lang="en-GB" dirty="0" err="1"/>
              <a:t>OpenAPI</a:t>
            </a:r>
            <a:r>
              <a:rPr lang="en-GB" dirty="0"/>
              <a:t> calls.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54DD-FB2C-AA68-9BDC-FF1C1F874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843-9832-A710-BDEA-8952BF1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 AIMMS App (with Python script included)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488-AB9F-51F1-920A-0F4C1B4E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to AIMMS PRO Storage</a:t>
            </a:r>
          </a:p>
          <a:p>
            <a:pPr lvl="1"/>
            <a:r>
              <a:rPr lang="en-GB" dirty="0"/>
              <a:t>Demo app contains copy of Python script</a:t>
            </a:r>
          </a:p>
          <a:p>
            <a:pPr lvl="1"/>
            <a:r>
              <a:rPr lang="en-GB" dirty="0"/>
              <a:t>Could be separated</a:t>
            </a:r>
          </a:p>
          <a:p>
            <a:r>
              <a:rPr lang="en-GB" dirty="0"/>
              <a:t>Start service</a:t>
            </a:r>
          </a:p>
          <a:p>
            <a:pPr lvl="1"/>
            <a:r>
              <a:rPr lang="en-GB" dirty="0"/>
              <a:t>pro::service::</a:t>
            </a:r>
            <a:r>
              <a:rPr lang="en-GB" dirty="0" err="1"/>
              <a:t>LaunchService</a:t>
            </a:r>
            <a:endParaRPr lang="en-GB" dirty="0"/>
          </a:p>
          <a:p>
            <a:pPr lvl="1"/>
            <a:r>
              <a:rPr lang="en-GB" dirty="0"/>
              <a:t>.</a:t>
            </a:r>
            <a:r>
              <a:rPr lang="en-GB" dirty="0" err="1"/>
              <a:t>json</a:t>
            </a:r>
            <a:r>
              <a:rPr lang="en-GB" dirty="0"/>
              <a:t> file</a:t>
            </a:r>
          </a:p>
          <a:p>
            <a:r>
              <a:rPr lang="en-GB" dirty="0"/>
              <a:t>List of containers available</a:t>
            </a:r>
          </a:p>
          <a:p>
            <a:pPr lvl="1"/>
            <a:r>
              <a:rPr lang="en-GB" dirty="0"/>
              <a:t>Unknown – currently only </a:t>
            </a:r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E24B-B4CB-F0B0-F3E3-4E7D5CAF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AC3-A441-A0CB-C87F-FB78E48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 next article.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BA93-417E-999B-D9C8-5D6D16A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Data Lake Storage to store app and launch it</a:t>
            </a:r>
          </a:p>
          <a:p>
            <a:pPr lvl="1"/>
            <a:r>
              <a:rPr lang="en-GB" dirty="0"/>
              <a:t>Currently AIMMS PRO Storage is only intermediate, the launch proc still copies the script to a Data Lake.</a:t>
            </a:r>
          </a:p>
          <a:p>
            <a:r>
              <a:rPr lang="en-GB" dirty="0"/>
              <a:t>Using Data Lake Storage and scikit-learn model persistence to store training data.</a:t>
            </a:r>
          </a:p>
          <a:p>
            <a:pPr lvl="1"/>
            <a:r>
              <a:rPr lang="en-GB" dirty="0">
                <a:hlinkClick r:id="rId2"/>
              </a:rPr>
              <a:t>https://scikit-learn.org/stable/model_persistence.html</a:t>
            </a:r>
            <a:endParaRPr lang="en-GB" dirty="0"/>
          </a:p>
          <a:p>
            <a:r>
              <a:rPr lang="en-GB" dirty="0"/>
              <a:t>Error validation using </a:t>
            </a:r>
            <a:r>
              <a:rPr lang="en-GB" dirty="0" err="1"/>
              <a:t>Pydantic</a:t>
            </a:r>
            <a:r>
              <a:rPr lang="en-GB" dirty="0"/>
              <a:t> and handling in AIMMS app</a:t>
            </a:r>
          </a:p>
          <a:p>
            <a:pPr lvl="1"/>
            <a:r>
              <a:rPr lang="en-GB" dirty="0"/>
              <a:t>Now a “target” in the input is an int and assumed to be a 0 or a 1.  What if a 2 is entered?</a:t>
            </a:r>
          </a:p>
          <a:p>
            <a:r>
              <a:rPr lang="en-GB" dirty="0"/>
              <a:t>List available container (templates) for starting </a:t>
            </a:r>
            <a:r>
              <a:rPr lang="en-GB"/>
              <a:t>a service.</a:t>
            </a:r>
            <a:endParaRPr lang="en-GB" dirty="0"/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DA862-8BDB-212A-C0BA-C713490D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829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420</TotalTime>
  <Words>205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AIMMS_POTX - New</vt:lpstr>
      <vt:lpstr>Python as a Service</vt:lpstr>
      <vt:lpstr>Python App</vt:lpstr>
      <vt:lpstr>AIMMS WebUI App</vt:lpstr>
      <vt:lpstr>Deploy AIMMS App (with Python script included)</vt:lpstr>
      <vt:lpstr>For a next article.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39</cp:revision>
  <cp:lastPrinted>2014-10-29T12:05:37Z</cp:lastPrinted>
  <dcterms:created xsi:type="dcterms:W3CDTF">2016-03-02T01:18:28Z</dcterms:created>
  <dcterms:modified xsi:type="dcterms:W3CDTF">2023-08-31T10:58:49Z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