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575757"/>
    <a:srgbClr val="14C2FF"/>
    <a:srgbClr val="000081"/>
    <a:srgbClr val="C8C8C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4" autoAdjust="0"/>
    <p:restoredTop sz="77640" autoAdjust="0"/>
  </p:normalViewPr>
  <p:slideViewPr>
    <p:cSldViewPr snapToGrid="0" snapToObjects="1">
      <p:cViewPr>
        <p:scale>
          <a:sx n="125" d="100"/>
          <a:sy n="125" d="100"/>
        </p:scale>
        <p:origin x="3840" y="8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5450-7E44-0130-71AE-935C9A4D2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C9C99-433B-73FE-2911-D19A6F6DD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A261-A192-D1F4-08EF-C5536DC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160B-521D-4D45-B779-2595A8683FA3}" type="datetimeFigureOut">
              <a:rPr lang="en-NL" smtClean="0"/>
              <a:t>01/03/2025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E367-3480-092C-15E8-A6B886AA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69F6-D486-E58D-66E0-E6F87EE1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0E8-7778-4A72-90AF-58E7B9F109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6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  <p:sldLayoutId id="2147483748" r:id="rId13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server&#10;&#10;Description automatically generated">
            <a:extLst>
              <a:ext uri="{FF2B5EF4-FFF2-40B4-BE49-F238E27FC236}">
                <a16:creationId xmlns:a16="http://schemas.microsoft.com/office/drawing/2014/main" id="{505222B3-56F4-A104-76E8-A6D869FD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8" y="671450"/>
            <a:ext cx="9445392" cy="41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AA7815E-0DF2-0F28-797A-8762B0C0729F}"/>
              </a:ext>
            </a:extLst>
          </p:cNvPr>
          <p:cNvGrpSpPr/>
          <p:nvPr/>
        </p:nvGrpSpPr>
        <p:grpSpPr>
          <a:xfrm>
            <a:off x="1266155" y="1630279"/>
            <a:ext cx="6143800" cy="3753738"/>
            <a:chOff x="1266155" y="1630279"/>
            <a:chExt cx="6143800" cy="37537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F1BA30-8D17-652D-773D-5C0648195A41}"/>
                </a:ext>
              </a:extLst>
            </p:cNvPr>
            <p:cNvSpPr/>
            <p:nvPr/>
          </p:nvSpPr>
          <p:spPr>
            <a:xfrm>
              <a:off x="1266155" y="1630279"/>
              <a:ext cx="932781" cy="6753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Avenir Next LT Pro" panose="020B0504020202020204" pitchFamily="34" charset="0"/>
                </a:rPr>
                <a:t>AIMMS Data Session</a:t>
              </a:r>
              <a:endParaRPr lang="LID4096" sz="1200" dirty="0">
                <a:latin typeface="Avenir Next LT Pro" panose="020B05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68F0FB-139E-596D-1E8A-87AB0B035E23}"/>
                </a:ext>
              </a:extLst>
            </p:cNvPr>
            <p:cNvSpPr/>
            <p:nvPr/>
          </p:nvSpPr>
          <p:spPr>
            <a:xfrm>
              <a:off x="2198936" y="2660840"/>
              <a:ext cx="932781" cy="6753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Avenir Next LT Pro" panose="020B0504020202020204" pitchFamily="34" charset="0"/>
                </a:rPr>
                <a:t>First Server Session</a:t>
              </a:r>
              <a:endParaRPr lang="LID4096" sz="1200" dirty="0">
                <a:latin typeface="Avenir Next LT Pro" panose="020B05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557AD-D530-5BB5-582A-26EB10E8F676}"/>
                </a:ext>
              </a:extLst>
            </p:cNvPr>
            <p:cNvSpPr/>
            <p:nvPr/>
          </p:nvSpPr>
          <p:spPr>
            <a:xfrm>
              <a:off x="3131717" y="3680284"/>
              <a:ext cx="932781" cy="6753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Avenir Next LT Pro" panose="020B0504020202020204" pitchFamily="34" charset="0"/>
                </a:rPr>
                <a:t>Second Server Session</a:t>
              </a:r>
              <a:endParaRPr lang="LID4096" sz="1200" dirty="0">
                <a:latin typeface="Avenir Next LT Pro" panose="020B05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7343B2-A122-54DE-311D-9298CD16064C}"/>
                </a:ext>
              </a:extLst>
            </p:cNvPr>
            <p:cNvSpPr/>
            <p:nvPr/>
          </p:nvSpPr>
          <p:spPr>
            <a:xfrm>
              <a:off x="4064498" y="4708660"/>
              <a:ext cx="932781" cy="6753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Avenir Next LT Pro" panose="020B0504020202020204" pitchFamily="34" charset="0"/>
                </a:rPr>
                <a:t>Third Server Session</a:t>
              </a:r>
              <a:endParaRPr lang="LID4096" sz="1200" dirty="0"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D2C56B-2C14-F280-5D8B-FE70424946C6}"/>
                </a:ext>
              </a:extLst>
            </p:cNvPr>
            <p:cNvSpPr txBox="1"/>
            <p:nvPr/>
          </p:nvSpPr>
          <p:spPr>
            <a:xfrm>
              <a:off x="2227674" y="1630279"/>
              <a:ext cx="2384101" cy="28274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r>
                <a:rPr lang="pt-BR" sz="1100" dirty="0">
                  <a:latin typeface="Avenir Regular" panose="020B0503020203020204" pitchFamily="34" charset="-78"/>
                  <a:cs typeface="Avenir Regular" panose="020B0503020203020204" pitchFamily="34" charset="-78"/>
                </a:rPr>
                <a:t>p</a:t>
              </a:r>
              <a:r>
                <a:rPr lang="pt-BR" sz="1100" cap="none" baseline="0" dirty="0">
                  <a:latin typeface="Avenir Regular" panose="020B0503020203020204" pitchFamily="34" charset="-78"/>
                  <a:cs typeface="Avenir Regular" panose="020B0503020203020204" pitchFamily="34" charset="-78"/>
                </a:rPr>
                <a:t>ro::CurrentDelegationLevel() = 0</a:t>
              </a:r>
              <a:endParaRPr lang="LID4096" sz="1100" cap="none" baseline="0" dirty="0">
                <a:latin typeface="Avenir Regular" panose="020B0503020203020204" pitchFamily="34" charset="-78"/>
                <a:cs typeface="Avenir Regular" panose="020B0503020203020204" pitchFamily="34" charset="-78"/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6200A92-4F9C-C2B9-B01B-1BCFF13DAF62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>
              <a:off x="2198936" y="1967958"/>
              <a:ext cx="466391" cy="692882"/>
            </a:xfrm>
            <a:prstGeom prst="bentConnector2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7416EEC-46D6-7544-D1EF-C6CD4B5C46D4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>
              <a:off x="3131717" y="2998519"/>
              <a:ext cx="466391" cy="681765"/>
            </a:xfrm>
            <a:prstGeom prst="bentConnector2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0020286-59DE-D023-E2CA-E1DBB7602C9F}"/>
                </a:ext>
              </a:extLst>
            </p:cNvPr>
            <p:cNvCxnSpPr>
              <a:stCxn id="9" idx="3"/>
              <a:endCxn id="10" idx="0"/>
            </p:cNvCxnSpPr>
            <p:nvPr/>
          </p:nvCxnSpPr>
          <p:spPr>
            <a:xfrm>
              <a:off x="4064498" y="4017963"/>
              <a:ext cx="466391" cy="690697"/>
            </a:xfrm>
            <a:prstGeom prst="bentConnector2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917D96-908D-074E-1F65-A9B71552B255}"/>
                </a:ext>
              </a:extLst>
            </p:cNvPr>
            <p:cNvSpPr txBox="1"/>
            <p:nvPr/>
          </p:nvSpPr>
          <p:spPr>
            <a:xfrm>
              <a:off x="3160455" y="2660840"/>
              <a:ext cx="2384101" cy="28274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r>
                <a:rPr lang="pt-BR" sz="1100" dirty="0">
                  <a:latin typeface="Avenir Regular" panose="020B0503020203020204" pitchFamily="34" charset="-78"/>
                  <a:cs typeface="Avenir Regular" panose="020B0503020203020204" pitchFamily="34" charset="-78"/>
                </a:rPr>
                <a:t>p</a:t>
              </a:r>
              <a:r>
                <a:rPr lang="pt-BR" sz="1100" cap="none" baseline="0" dirty="0">
                  <a:latin typeface="Avenir Regular" panose="020B0503020203020204" pitchFamily="34" charset="-78"/>
                  <a:cs typeface="Avenir Regular" panose="020B0503020203020204" pitchFamily="34" charset="-78"/>
                </a:rPr>
                <a:t>ro::CurrentDelegationLevel() = 1</a:t>
              </a:r>
              <a:endParaRPr lang="LID4096" sz="1100" cap="none" baseline="0" dirty="0">
                <a:latin typeface="Avenir Regular" panose="020B0503020203020204" pitchFamily="34" charset="-78"/>
                <a:cs typeface="Avenir Regular" panose="020B0503020203020204" pitchFamily="34" charset="-7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2FF479-5734-F9E3-B128-15D742C6FFD2}"/>
                </a:ext>
              </a:extLst>
            </p:cNvPr>
            <p:cNvSpPr txBox="1"/>
            <p:nvPr/>
          </p:nvSpPr>
          <p:spPr>
            <a:xfrm>
              <a:off x="4091399" y="3680284"/>
              <a:ext cx="2384101" cy="28274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r>
                <a:rPr lang="pt-BR" sz="1100" dirty="0">
                  <a:latin typeface="Avenir Regular" panose="020B0503020203020204" pitchFamily="34" charset="-78"/>
                  <a:cs typeface="Avenir Regular" panose="020B0503020203020204" pitchFamily="34" charset="-78"/>
                </a:rPr>
                <a:t>p</a:t>
              </a:r>
              <a:r>
                <a:rPr lang="pt-BR" sz="1100" cap="none" baseline="0" dirty="0">
                  <a:latin typeface="Avenir Regular" panose="020B0503020203020204" pitchFamily="34" charset="-78"/>
                  <a:cs typeface="Avenir Regular" panose="020B0503020203020204" pitchFamily="34" charset="-78"/>
                </a:rPr>
                <a:t>ro::CurrentDelegationLevel() = 2</a:t>
              </a:r>
              <a:endParaRPr lang="LID4096" sz="1100" cap="none" baseline="0" dirty="0">
                <a:latin typeface="Avenir Regular" panose="020B0503020203020204" pitchFamily="34" charset="-78"/>
                <a:cs typeface="Avenir Regular" panose="020B0503020203020204" pitchFamily="34" charset="-7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313A3B-E8B1-9D8B-2CC3-C2FB265814F7}"/>
                </a:ext>
              </a:extLst>
            </p:cNvPr>
            <p:cNvSpPr txBox="1"/>
            <p:nvPr/>
          </p:nvSpPr>
          <p:spPr>
            <a:xfrm>
              <a:off x="5025854" y="4706076"/>
              <a:ext cx="2384101" cy="28274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r>
                <a:rPr lang="pt-BR" sz="1100" dirty="0">
                  <a:latin typeface="Avenir Regular" panose="020B0503020203020204" pitchFamily="34" charset="-78"/>
                  <a:cs typeface="Avenir Regular" panose="020B0503020203020204" pitchFamily="34" charset="-78"/>
                </a:rPr>
                <a:t>p</a:t>
              </a:r>
              <a:r>
                <a:rPr lang="pt-BR" sz="1100" cap="none" baseline="0" dirty="0">
                  <a:latin typeface="Avenir Regular" panose="020B0503020203020204" pitchFamily="34" charset="-78"/>
                  <a:cs typeface="Avenir Regular" panose="020B0503020203020204" pitchFamily="34" charset="-78"/>
                </a:rPr>
                <a:t>ro::CurrentDelegationLevel() = 3</a:t>
              </a:r>
              <a:endParaRPr lang="LID4096" sz="1100" cap="none" baseline="0" dirty="0">
                <a:latin typeface="Avenir Regular" panose="020B0503020203020204" pitchFamily="34" charset="-78"/>
                <a:cs typeface="Avenir Regular" panose="020B0503020203020204" pitchFamily="34" charset="-78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C2A0B00-8D85-C5B3-53C5-72A6CCBF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53" y="470751"/>
            <a:ext cx="6157494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22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0</TotalTime>
  <Words>36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Regular</vt:lpstr>
      <vt:lpstr>Calibri</vt:lpstr>
      <vt:lpstr>Verdana</vt:lpstr>
      <vt:lpstr>AIMMS_POTX - New</vt:lpstr>
      <vt:lpstr>PowerPoint Presentation</vt:lpstr>
      <vt:lpstr>PowerPoint Presentation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Gabriela Servidone</cp:lastModifiedBy>
  <cp:revision>49</cp:revision>
  <cp:lastPrinted>2014-10-29T12:05:37Z</cp:lastPrinted>
  <dcterms:created xsi:type="dcterms:W3CDTF">2016-03-02T01:18:28Z</dcterms:created>
  <dcterms:modified xsi:type="dcterms:W3CDTF">2025-01-03T18:52:07Z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