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59" d="100"/>
          <a:sy n="159" d="100"/>
        </p:scale>
        <p:origin x="256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450-7E44-0130-71AE-935C9A4D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C9C99-433B-73FE-2911-D19A6F6D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261-A192-D1F4-08EF-C5536D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160B-521D-4D45-B779-2595A8683FA3}" type="datetimeFigureOut">
              <a:rPr lang="en-NL" smtClean="0"/>
              <a:t>05/03/2024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367-3480-092C-15E8-A6B886A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69F6-D486-E58D-66E0-E6F87EE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0E8-7778-4A72-90AF-58E7B9F109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6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  <p:sldLayoutId id="2147483748" r:id="rId1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8B260B-1D82-E54C-6ACF-966415D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8" y="-885830"/>
            <a:ext cx="10172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839CB-63F4-B2D1-16BB-426C15A8BEEE}"/>
              </a:ext>
            </a:extLst>
          </p:cNvPr>
          <p:cNvSpPr/>
          <p:nvPr/>
        </p:nvSpPr>
        <p:spPr>
          <a:xfrm>
            <a:off x="8932696" y="2504221"/>
            <a:ext cx="1577603" cy="31215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Server ABC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F88EB-6919-752C-67AB-01FDA0AABDFB}"/>
              </a:ext>
            </a:extLst>
          </p:cNvPr>
          <p:cNvSpPr/>
          <p:nvPr/>
        </p:nvSpPr>
        <p:spPr>
          <a:xfrm>
            <a:off x="1149016" y="2504221"/>
            <a:ext cx="6196263" cy="31215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1AAE9-9BD4-A9DA-9BCB-D2BD00E03FF5}"/>
              </a:ext>
            </a:extLst>
          </p:cNvPr>
          <p:cNvSpPr/>
          <p:nvPr/>
        </p:nvSpPr>
        <p:spPr>
          <a:xfrm>
            <a:off x="1623766" y="3299661"/>
            <a:ext cx="1577603" cy="2063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AIMMS Application Data Structures </a:t>
            </a:r>
            <a:r>
              <a:rPr lang="pt-BR" sz="1400" dirty="0">
                <a:latin typeface="Avenir Next LT Pro" panose="020B0504020202020204" pitchFamily="34" charset="0"/>
              </a:rPr>
              <a:t>(algebraic notation)</a:t>
            </a:r>
            <a:endParaRPr lang="en-NL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B81BF-9D3D-61E7-55A1-447E817955D2}"/>
              </a:ext>
            </a:extLst>
          </p:cNvPr>
          <p:cNvSpPr/>
          <p:nvPr/>
        </p:nvSpPr>
        <p:spPr>
          <a:xfrm>
            <a:off x="5209467" y="3299661"/>
            <a:ext cx="1577603" cy="2063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OpenAPI</a:t>
            </a:r>
          </a:p>
          <a:p>
            <a:pPr algn="ctr"/>
            <a:endParaRPr lang="pt-BR" dirty="0">
              <a:latin typeface="Avenir Next LT Pro" panose="020B0504020202020204" pitchFamily="34" charset="0"/>
            </a:endParaRPr>
          </a:p>
          <a:p>
            <a:pPr algn="ctr"/>
            <a:r>
              <a:rPr lang="pt-BR" dirty="0">
                <a:latin typeface="Avenir Next LT Pro" panose="020B0504020202020204" pitchFamily="34" charset="0"/>
              </a:rPr>
              <a:t>Server ABC</a:t>
            </a:r>
          </a:p>
          <a:p>
            <a:pPr algn="ctr"/>
            <a:endParaRPr lang="pt-BR" dirty="0">
              <a:latin typeface="Avenir Next LT Pro" panose="020B0504020202020204" pitchFamily="34" charset="0"/>
            </a:endParaRPr>
          </a:p>
          <a:p>
            <a:pPr algn="ctr"/>
            <a:r>
              <a:rPr lang="pt-BR" dirty="0">
                <a:latin typeface="Avenir Next LT Pro" panose="020B0504020202020204" pitchFamily="34" charset="0"/>
              </a:rPr>
              <a:t>Generated AIMMS Library</a:t>
            </a:r>
            <a:endParaRPr lang="en-NL" dirty="0"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9BF55-586F-A0AB-571A-AC1DABE267B0}"/>
              </a:ext>
            </a:extLst>
          </p:cNvPr>
          <p:cNvSpPr txBox="1"/>
          <p:nvPr/>
        </p:nvSpPr>
        <p:spPr>
          <a:xfrm>
            <a:off x="1225216" y="2587792"/>
            <a:ext cx="2724150" cy="52537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pt-BR" sz="200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AIMMS Client App</a:t>
            </a:r>
            <a:endParaRPr lang="en-NL" sz="200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2D550D-CCEF-3CB9-2D59-505D40B20F8D}"/>
              </a:ext>
            </a:extLst>
          </p:cNvPr>
          <p:cNvSpPr/>
          <p:nvPr/>
        </p:nvSpPr>
        <p:spPr>
          <a:xfrm flipH="1">
            <a:off x="3270133" y="4914900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B91E8E-37E9-0529-A5EC-C210699EC8F3}"/>
              </a:ext>
            </a:extLst>
          </p:cNvPr>
          <p:cNvSpPr/>
          <p:nvPr/>
        </p:nvSpPr>
        <p:spPr>
          <a:xfrm flipH="1">
            <a:off x="6924598" y="4933796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995AAA-F744-9034-4E4B-69E47F02F777}"/>
              </a:ext>
            </a:extLst>
          </p:cNvPr>
          <p:cNvSpPr/>
          <p:nvPr/>
        </p:nvSpPr>
        <p:spPr>
          <a:xfrm>
            <a:off x="3264769" y="3728935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AC54D7-1656-0534-2FA7-1D769BEB3DBA}"/>
              </a:ext>
            </a:extLst>
          </p:cNvPr>
          <p:cNvSpPr/>
          <p:nvPr/>
        </p:nvSpPr>
        <p:spPr>
          <a:xfrm>
            <a:off x="6924598" y="3726390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D7C21-78BA-192E-386F-B93437D03006}"/>
              </a:ext>
            </a:extLst>
          </p:cNvPr>
          <p:cNvSpPr txBox="1"/>
          <p:nvPr/>
        </p:nvSpPr>
        <p:spPr>
          <a:xfrm>
            <a:off x="7164208" y="3335764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2 - Request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(Server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9F5D7-0C98-9BAD-048F-6B359F2552AF}"/>
              </a:ext>
            </a:extLst>
          </p:cNvPr>
          <p:cNvSpPr txBox="1"/>
          <p:nvPr/>
        </p:nvSpPr>
        <p:spPr>
          <a:xfrm>
            <a:off x="7164208" y="4540625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3 - Response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(Server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F3DE5-205B-535C-1540-6CA9856614A9}"/>
              </a:ext>
            </a:extLst>
          </p:cNvPr>
          <p:cNvSpPr txBox="1"/>
          <p:nvPr/>
        </p:nvSpPr>
        <p:spPr>
          <a:xfrm>
            <a:off x="3477144" y="3335764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1 - Request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(AIMMS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8C5BA-62E8-265B-E316-884DA77EB44F}"/>
              </a:ext>
            </a:extLst>
          </p:cNvPr>
          <p:cNvSpPr txBox="1"/>
          <p:nvPr/>
        </p:nvSpPr>
        <p:spPr>
          <a:xfrm>
            <a:off x="3477144" y="4540625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4 - Response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(AIMMS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29BF55-586F-A0AB-571A-AC1DABE267B0}"/>
              </a:ext>
            </a:extLst>
          </p:cNvPr>
          <p:cNvSpPr txBox="1"/>
          <p:nvPr/>
        </p:nvSpPr>
        <p:spPr>
          <a:xfrm>
            <a:off x="1225216" y="2587792"/>
            <a:ext cx="2724150" cy="52537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pt-BR" sz="200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AIMMS Client App</a:t>
            </a:r>
            <a:endParaRPr lang="en-NL" sz="200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B3F769-322C-B0F5-0671-A0C617E3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66" y="1289769"/>
            <a:ext cx="9364268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8326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54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Verdana</vt:lpstr>
      <vt:lpstr>AIMMS_POTX - New</vt:lpstr>
      <vt:lpstr>PowerPoint Presentation</vt:lpstr>
      <vt:lpstr>PowerPoint Presentation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43</cp:revision>
  <cp:lastPrinted>2014-10-29T12:05:37Z</cp:lastPrinted>
  <dcterms:created xsi:type="dcterms:W3CDTF">2016-03-02T01:18:28Z</dcterms:created>
  <dcterms:modified xsi:type="dcterms:W3CDTF">2024-03-05T18:01:11Z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