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9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3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1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7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5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0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48A2-5304-4D49-BB9E-F95A7302AEAB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31DC-A266-43C0-B0C9-16E8592A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ej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smtClean="0"/>
              <a:t>SKB ITSM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51520" y="692696"/>
          <a:ext cx="864096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Backend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JAVA SE 8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u192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endParaRPr lang="en-US" sz="12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Spring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boot </a:t>
                      </a:r>
                      <a:r>
                        <a:rPr 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2.1.x</a:t>
                      </a:r>
                    </a:p>
                    <a:p>
                      <a:pPr algn="ctr" fontAlgn="ctr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spring-boot-starter-jdbc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spring-boot-starter-web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spring-boot-starter-</a:t>
                      </a:r>
                      <a:r>
                        <a:rPr lang="en-US" sz="1200" u="none" strike="noStrike" dirty="0" err="1">
                          <a:effectLst/>
                        </a:rPr>
                        <a:t>webService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mariadb</a:t>
                      </a:r>
                      <a:r>
                        <a:rPr lang="en-US" sz="1200" u="none" strike="noStrike" dirty="0">
                          <a:effectLst/>
                        </a:rPr>
                        <a:t>-java-client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mybatis-spring-boot-starter:1.3.2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en-US" sz="1200" u="none" strike="noStrike" dirty="0" smtClean="0">
                          <a:effectLst/>
                        </a:rPr>
                        <a:t>mapper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: 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myBatis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…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spring security </a:t>
                      </a:r>
                      <a:r>
                        <a:rPr lang="ko-KR" altLang="en-US" sz="1200" u="none" strike="noStrike" dirty="0">
                          <a:effectLst/>
                        </a:rPr>
                        <a:t>등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개발에 따라 라이브러리 추가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Frontend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Vue.js 2.5.x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vuex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상태관리 라이브러리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axios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서버통신 라이브러리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es6-promise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 smtClean="0">
                          <a:effectLst/>
                        </a:rPr>
                        <a:t>Axios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 IE11 </a:t>
                      </a:r>
                      <a:r>
                        <a:rPr lang="ko-KR" altLang="en-US" sz="1200" u="none" strike="noStrike" dirty="0">
                          <a:effectLst/>
                        </a:rPr>
                        <a:t>호환 라이브러리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vue-router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화면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렌더링</a:t>
                      </a:r>
                      <a:r>
                        <a:rPr lang="ko-KR" altLang="en-US" sz="1200" u="none" strike="noStrike" dirty="0">
                          <a:effectLst/>
                        </a:rPr>
                        <a:t> 라이브러리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bootstrap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css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프레임웍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…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pagination </a:t>
                      </a:r>
                      <a:r>
                        <a:rPr lang="ko-KR" altLang="en-US" sz="1200" u="none" strike="noStrike" dirty="0">
                          <a:effectLst/>
                        </a:rPr>
                        <a:t>등</a:t>
                      </a:r>
                      <a:r>
                        <a:rPr lang="en-US" altLang="ko-KR" sz="1200" u="none" strike="noStrike" dirty="0">
                          <a:effectLst/>
                        </a:rPr>
                        <a:t>. </a:t>
                      </a:r>
                      <a:r>
                        <a:rPr lang="ko-KR" altLang="en-US" sz="1200" u="none" strike="noStrike" dirty="0">
                          <a:effectLst/>
                        </a:rPr>
                        <a:t>개발에 따라 라이브러리 추가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Frontend builder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npm</a:t>
                      </a:r>
                      <a:r>
                        <a:rPr lang="en-US" sz="1200" u="none" strike="noStrike" dirty="0">
                          <a:effectLst/>
                        </a:rPr>
                        <a:t> //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yarn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mariaDB</a:t>
                      </a:r>
                      <a:r>
                        <a:rPr 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10.2.xx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41297" y="4509120"/>
          <a:ext cx="8712967" cy="2088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Java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Spring Tool Suit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3.x, 4.x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2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vue.js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extension plugin </a:t>
                      </a:r>
                      <a:r>
                        <a:rPr lang="ko-KR" altLang="en-US" sz="1200" u="none" strike="noStrike" dirty="0">
                          <a:effectLst/>
                        </a:rPr>
                        <a:t>추천 </a:t>
                      </a:r>
                      <a:r>
                        <a:rPr lang="en-US" altLang="ko-KR" sz="1200" u="none" strike="noStrike" dirty="0">
                          <a:effectLst/>
                        </a:rPr>
                        <a:t>: </a:t>
                      </a:r>
                      <a:endParaRPr lang="en-US" altLang="ko-KR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200" u="none" strike="noStrike" dirty="0" err="1" smtClean="0">
                          <a:effectLst/>
                        </a:rPr>
                        <a:t>Vetur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: Vue.js </a:t>
                      </a:r>
                      <a:r>
                        <a:rPr lang="ko-KR" altLang="en-US" sz="1200" u="none" strike="noStrike" baseline="0" dirty="0" smtClean="0">
                          <a:effectLst/>
                        </a:rPr>
                        <a:t>코드 문법강조</a:t>
                      </a:r>
                      <a:r>
                        <a:rPr lang="en-US" altLang="ko-KR" sz="1200" u="none" strike="noStrike" baseline="0" dirty="0" smtClean="0">
                          <a:effectLst/>
                        </a:rPr>
                        <a:t>, </a:t>
                      </a:r>
                      <a:r>
                        <a:rPr lang="ko-KR" altLang="en-US" sz="1200" u="none" strike="noStrike" baseline="0" dirty="0" smtClean="0">
                          <a:effectLst/>
                        </a:rPr>
                        <a:t>코드 자동완성</a:t>
                      </a:r>
                      <a:r>
                        <a:rPr lang="en-US" altLang="ko-KR" sz="1200" u="none" strike="noStrike" baseline="0" dirty="0" smtClean="0">
                          <a:effectLst/>
                        </a:rPr>
                        <a:t>, </a:t>
                      </a:r>
                      <a:r>
                        <a:rPr lang="ko-KR" altLang="en-US" sz="1200" u="none" strike="noStrike" baseline="0" dirty="0" smtClean="0">
                          <a:effectLst/>
                        </a:rPr>
                        <a:t>디버깅 등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HTML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Snippets: HTML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태그 작성 가이드</a:t>
                      </a:r>
                      <a:endParaRPr lang="en-US" altLang="ko-KR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JS-CSS-HTML Formatter :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코드 자동완성 기능</a:t>
                      </a:r>
                      <a:endParaRPr lang="en-US" altLang="ko-KR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Vue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 Snippets: Vue.js 2.0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문법 강조</a:t>
                      </a:r>
                      <a:endParaRPr lang="en-US" altLang="ko-KR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Vue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-beautify :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vue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코드 정리 배치 제공</a:t>
                      </a:r>
                      <a:endParaRPr lang="en-US" altLang="ko-KR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EsLint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자바스크립트 문법 체크 기능</a:t>
                      </a:r>
                      <a:endParaRPr lang="en-US" sz="12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5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DBMS 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client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MySQL workbench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Maria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DB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접속 클라이언트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7775" y="4117722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개발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58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92696"/>
            <a:ext cx="316835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514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 smtClean="0"/>
              <a:t>Backend </a:t>
            </a:r>
            <a:r>
              <a:rPr lang="ko-KR" altLang="en-US" dirty="0" smtClean="0"/>
              <a:t>소스 구조 </a:t>
            </a:r>
            <a:r>
              <a:rPr lang="en-US" altLang="ko-KR" dirty="0" smtClean="0"/>
              <a:t>/ JAVA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Naming rule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96572" y="4437112"/>
          <a:ext cx="8695908" cy="2160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4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60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기본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Package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org.skb.itsm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dto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DTO </a:t>
                      </a:r>
                      <a:r>
                        <a:rPr lang="ko-KR" altLang="en-US" sz="1100" u="none" strike="noStrike" dirty="0">
                          <a:effectLst/>
                        </a:rPr>
                        <a:t>객체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In/Out Java Bean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/repository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Repository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Mapper </a:t>
                      </a:r>
                      <a:r>
                        <a:rPr lang="ko-KR" altLang="en-US" sz="1100" u="none" strike="noStrike" dirty="0">
                          <a:effectLst/>
                        </a:rPr>
                        <a:t>인터페이스 상속받은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리파지토리</a:t>
                      </a:r>
                      <a:r>
                        <a:rPr lang="ko-KR" altLang="en-US" sz="1100" u="none" strike="noStrike" dirty="0">
                          <a:effectLst/>
                        </a:rPr>
                        <a:t> 객체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/service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Biz </a:t>
                      </a:r>
                      <a:r>
                        <a:rPr lang="ko-KR" altLang="en-US" sz="1100" u="none" strike="noStrike">
                          <a:effectLst/>
                        </a:rPr>
                        <a:t>로직 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/web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Controller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컨트롤러 객체로서 </a:t>
                      </a:r>
                      <a:r>
                        <a:rPr lang="en-US" altLang="ko-KR" sz="1100" u="none" strike="noStrike">
                          <a:effectLst/>
                        </a:rPr>
                        <a:t>default @RestController </a:t>
                      </a:r>
                      <a:r>
                        <a:rPr lang="ko-KR" altLang="en-US" sz="1100" u="none" strike="noStrike">
                          <a:effectLst/>
                        </a:rPr>
                        <a:t>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resources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/mapper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SQL Mapper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myBatis sql mapper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application.yml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application </a:t>
                      </a:r>
                      <a:r>
                        <a:rPr lang="ko-KR" altLang="en-US" sz="1100" u="none" strike="noStrike">
                          <a:effectLst/>
                        </a:rPr>
                        <a:t>설정파일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properties -&gt; yml </a:t>
                      </a:r>
                      <a:r>
                        <a:rPr lang="ko-KR" altLang="en-US" sz="1100" u="none" strike="noStrike">
                          <a:effectLst/>
                        </a:rPr>
                        <a:t>파일로 대체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static / static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frontend(Vue.js)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Vue.js </a:t>
                      </a:r>
                      <a:r>
                        <a:rPr lang="ko-KR" altLang="en-US" sz="1100" u="none" strike="noStrike" dirty="0" err="1" smtClean="0">
                          <a:effectLst/>
                        </a:rPr>
                        <a:t>빌드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목적경로로서 화면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css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js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등 위치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491880" y="1109040"/>
          <a:ext cx="5112567" cy="2767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</a:rPr>
                        <a:t>Java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파일명 </a:t>
                      </a:r>
                      <a:r>
                        <a:rPr lang="en-US" sz="1300" b="1" u="none" strike="noStrike" dirty="0">
                          <a:effectLst/>
                        </a:rPr>
                        <a:t>Naming rule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bean </a:t>
                      </a:r>
                      <a:r>
                        <a:rPr lang="ko-KR" altLang="en-US" sz="1100" u="none" strike="noStrike">
                          <a:effectLst/>
                        </a:rPr>
                        <a:t>객체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**DTO.java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** 업무 코드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respository </a:t>
                      </a:r>
                      <a:r>
                        <a:rPr lang="ko-KR" altLang="en-US" sz="1100" u="none" strike="noStrike">
                          <a:effectLst/>
                        </a:rPr>
                        <a:t>객체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**Respository.java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**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업무코드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ex) SVCRespository.java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 SVCController.java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 SVCService.java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controller </a:t>
                      </a:r>
                      <a:r>
                        <a:rPr lang="ko-KR" altLang="en-US" sz="1100" u="none" strike="noStrike">
                          <a:effectLst/>
                        </a:rPr>
                        <a:t>객체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**Controller.java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service </a:t>
                      </a:r>
                      <a:r>
                        <a:rPr lang="ko-KR" altLang="en-US" sz="1100" u="none" strike="noStrike">
                          <a:effectLst/>
                        </a:rPr>
                        <a:t>객체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**Service.java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5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252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 smtClean="0"/>
              <a:t>Frontend </a:t>
            </a:r>
            <a:r>
              <a:rPr lang="ko-KR" altLang="en-US" dirty="0" smtClean="0"/>
              <a:t>소스 구조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585" y="4365104"/>
            <a:ext cx="21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 smtClean="0"/>
              <a:t>Vue.js </a:t>
            </a:r>
            <a:r>
              <a:rPr lang="ko-KR" altLang="en-US" dirty="0" smtClean="0"/>
              <a:t>설치 안내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8" y="701988"/>
            <a:ext cx="3087284" cy="344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131840" y="701988"/>
          <a:ext cx="5688632" cy="3447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node_modules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NPM </a:t>
                      </a:r>
                      <a:r>
                        <a:rPr lang="ko-KR" altLang="en-US" sz="1100" u="none" strike="noStrike" dirty="0">
                          <a:effectLst/>
                        </a:rPr>
                        <a:t>모듈 설치 경로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src / assets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css / Image </a:t>
                      </a:r>
                      <a:r>
                        <a:rPr lang="ko-KR" altLang="en-US" sz="1100" u="none" strike="noStrike">
                          <a:effectLst/>
                        </a:rPr>
                        <a:t>경로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src / 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화면 및 </a:t>
                      </a:r>
                      <a:r>
                        <a:rPr lang="en-US" altLang="ko-KR" sz="1100" u="none" strike="noStrike">
                          <a:effectLst/>
                        </a:rPr>
                        <a:t>component </a:t>
                      </a:r>
                      <a:r>
                        <a:rPr lang="ko-KR" altLang="en-US" sz="1100" u="none" strike="noStrike">
                          <a:effectLst/>
                        </a:rPr>
                        <a:t>소스 경로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routes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vue-router </a:t>
                      </a:r>
                      <a:r>
                        <a:rPr lang="ko-KR" altLang="en-US" sz="1100" u="none" strike="noStrike">
                          <a:effectLst/>
                        </a:rPr>
                        <a:t>설정 파일 경로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main.js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Vue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defendency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설정파일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config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/ index.js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Vue.js </a:t>
                      </a:r>
                      <a:r>
                        <a:rPr lang="ko-KR" altLang="en-US" sz="1100" b="1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빌드</a:t>
                      </a:r>
                      <a:r>
                        <a:rPr lang="ko-KR" altLang="en-US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경로 </a:t>
                      </a:r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및 </a:t>
                      </a:r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PORT </a:t>
                      </a:r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등 설정 </a:t>
                      </a:r>
                      <a:r>
                        <a:rPr lang="ko-KR" altLang="en-US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파일</a:t>
                      </a:r>
                      <a:endParaRPr lang="en-US" altLang="ko-KR" sz="1100" b="1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63699" y="4764451"/>
          <a:ext cx="8384765" cy="1937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NPM 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Node.js </a:t>
                      </a:r>
                      <a:r>
                        <a:rPr lang="ko-KR" altLang="en-US" sz="1100" u="none" strike="noStrike" dirty="0">
                          <a:effectLst/>
                        </a:rPr>
                        <a:t>패키지 매니저 설치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LTS </a:t>
                      </a:r>
                      <a:r>
                        <a:rPr lang="ko-KR" altLang="en-US" sz="1100" u="none" strike="noStrike" dirty="0">
                          <a:effectLst/>
                        </a:rPr>
                        <a:t>버전 설치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3"/>
                        </a:rPr>
                        <a:t>http://www.nodejs.org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플러그인 설치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개발중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Vue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플러그인 필요시 설치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NPM CMD :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ex) </a:t>
                      </a:r>
                      <a:r>
                        <a:rPr lang="en-US" sz="1100" i="1" u="none" strike="noStrike" dirty="0">
                          <a:effectLst/>
                        </a:rPr>
                        <a:t>yarn add </a:t>
                      </a:r>
                      <a:r>
                        <a:rPr lang="en-US" sz="1100" i="1" u="none" strike="noStrike" dirty="0" err="1" smtClean="0">
                          <a:effectLst/>
                        </a:rPr>
                        <a:t>vuex</a:t>
                      </a:r>
                      <a:endParaRPr lang="en-US" sz="1100" i="1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yarn add </a:t>
                      </a:r>
                      <a:r>
                        <a:rPr lang="en-US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axios</a:t>
                      </a:r>
                      <a:endParaRPr lang="en-US" sz="1100" b="0" i="1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yarn</a:t>
                      </a:r>
                      <a:r>
                        <a:rPr lang="en-US" sz="11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add </a:t>
                      </a:r>
                      <a:r>
                        <a:rPr lang="en-US" sz="1100" b="0" i="1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vue</a:t>
                      </a:r>
                      <a:r>
                        <a:rPr lang="en-US" sz="11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-router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Vue</a:t>
                      </a:r>
                      <a:r>
                        <a:rPr lang="en-US" sz="1100" u="none" strike="noStrike" dirty="0" smtClean="0">
                          <a:effectLst/>
                        </a:rPr>
                        <a:t>/cli </a:t>
                      </a:r>
                      <a:r>
                        <a:rPr lang="en-US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Vue/cli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Vue-CLI scaffolding </a:t>
                      </a:r>
                      <a:r>
                        <a:rPr lang="ko-KR" altLang="en-US" sz="1100" u="none" strike="noStrike">
                          <a:effectLst/>
                        </a:rPr>
                        <a:t>도구 설치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>
                          <a:effectLst/>
                        </a:rPr>
                        <a:t>NPM CMD :</a:t>
                      </a:r>
                      <a:br>
                        <a:rPr lang="sv-SE" sz="1100" u="none" strike="noStrike" dirty="0">
                          <a:effectLst/>
                        </a:rPr>
                      </a:br>
                      <a:r>
                        <a:rPr lang="sv-SE" sz="1100" i="1" u="none" strike="noStrike" dirty="0">
                          <a:effectLst/>
                        </a:rPr>
                        <a:t>npm install -g @vue/cli </a:t>
                      </a:r>
                      <a:endParaRPr lang="sv-SE" sz="1100" b="0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yarn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yarn </a:t>
                      </a:r>
                      <a:r>
                        <a:rPr lang="ko-KR" altLang="en-US" sz="1100" u="none" strike="noStrike" dirty="0">
                          <a:effectLst/>
                        </a:rPr>
                        <a:t>패키지 매니저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NPM CMD :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i="1" u="none" strike="noStrike" dirty="0" err="1">
                          <a:effectLst/>
                        </a:rPr>
                        <a:t>npm</a:t>
                      </a:r>
                      <a:r>
                        <a:rPr lang="en-US" sz="1100" i="1" u="none" strike="noStrike" dirty="0">
                          <a:effectLst/>
                        </a:rPr>
                        <a:t> install -g yarn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7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* IP : 169.56.80.150:22(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 smtClean="0"/>
              <a:t>* </a:t>
            </a:r>
            <a:r>
              <a:rPr lang="ko-KR" altLang="en-US" sz="1600" dirty="0" smtClean="0"/>
              <a:t>계정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root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설치경로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/app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* </a:t>
            </a:r>
            <a:r>
              <a:rPr lang="ko-KR" altLang="en-US" sz="1600" dirty="0" smtClean="0"/>
              <a:t>테스트 </a:t>
            </a:r>
            <a:r>
              <a:rPr lang="en-US" altLang="ko-KR" sz="1600" dirty="0" smtClean="0"/>
              <a:t>: $ java –jar ITSM_DEV2-1-0.0.3-SERVER.jar</a:t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접속 </a:t>
            </a:r>
            <a:r>
              <a:rPr lang="en-US" altLang="ko-KR" sz="1600" dirty="0" smtClean="0"/>
              <a:t>: http://169.56.80.150:8080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271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접속환경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Test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6105525" cy="1714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4" y="4365104"/>
            <a:ext cx="8197577" cy="2132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28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805"/>
          </a:xfrm>
        </p:spPr>
        <p:txBody>
          <a:bodyPr>
            <a:normAutofit fontScale="90000"/>
          </a:bodyPr>
          <a:lstStyle/>
          <a:p>
            <a:r>
              <a:rPr lang="en-US" altLang="ko-KR" sz="3600" u="sng" dirty="0" smtClean="0"/>
              <a:t>Local </a:t>
            </a:r>
            <a:r>
              <a:rPr lang="ko-KR" altLang="en-US" sz="3600" u="sng" dirty="0" smtClean="0"/>
              <a:t>개발환경 구축</a:t>
            </a:r>
            <a:endParaRPr lang="ko-KR" altLang="en-US" sz="36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935233"/>
            <a:ext cx="5257800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908720"/>
            <a:ext cx="555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기준 </a:t>
            </a:r>
            <a:r>
              <a:rPr lang="en-US" altLang="ko-KR" dirty="0" smtClean="0"/>
              <a:t>Version 8 update 191)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350060"/>
            <a:ext cx="8229600" cy="70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* </a:t>
            </a:r>
            <a:r>
              <a:rPr lang="ko-KR" altLang="en-US" sz="1600" dirty="0" smtClean="0"/>
              <a:t>다운로드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https://www.oracle.com/technetwork/java/javase/downloads/jdk8-downloads-2133151.html</a:t>
            </a: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* </a:t>
            </a:r>
            <a:r>
              <a:rPr lang="ko-KR" altLang="en-US" sz="1600" dirty="0" smtClean="0"/>
              <a:t>설치 후 </a:t>
            </a:r>
            <a:r>
              <a:rPr lang="en-US" altLang="ko-KR" sz="1600" dirty="0" smtClean="0"/>
              <a:t>java version 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9512" y="285293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dirty="0"/>
              <a:t>■ </a:t>
            </a:r>
            <a:r>
              <a:rPr lang="en-US" altLang="ko-KR" dirty="0" smtClean="0"/>
              <a:t>Project Download(</a:t>
            </a:r>
            <a:r>
              <a:rPr lang="ko-KR" altLang="en-US" dirty="0" smtClean="0"/>
              <a:t>추후 </a:t>
            </a:r>
            <a:r>
              <a:rPr lang="en-US" altLang="ko-KR" dirty="0" err="1" smtClean="0"/>
              <a:t>mySVN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변경 예정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sz="1000" dirty="0"/>
          </a:p>
          <a:p>
            <a:pPr fontAlgn="ctr"/>
            <a:r>
              <a:rPr lang="en-US" altLang="ko-KR" sz="1600" dirty="0" smtClean="0"/>
              <a:t>  * </a:t>
            </a:r>
            <a:r>
              <a:rPr lang="ko-KR" altLang="en-US" sz="1600" dirty="0" smtClean="0"/>
              <a:t>다운로드 </a:t>
            </a:r>
            <a:r>
              <a:rPr lang="en-US" altLang="ko-KR" sz="1600" dirty="0"/>
              <a:t>: sftp://</a:t>
            </a:r>
            <a:r>
              <a:rPr lang="en-US" altLang="ko-KR" sz="1600" dirty="0" smtClean="0"/>
              <a:t>169.56.80.150/app/ITSM_DEV2-1.zip</a:t>
            </a:r>
            <a:endParaRPr lang="en-US" altLang="ko-K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3645024"/>
            <a:ext cx="8373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dirty="0"/>
              <a:t>■ </a:t>
            </a:r>
            <a:r>
              <a:rPr lang="en-US" altLang="ko-KR" dirty="0" smtClean="0"/>
              <a:t>STS4(Spring Tool Suite 4) Install &amp; Project Import</a:t>
            </a:r>
            <a:br>
              <a:rPr lang="en-US" altLang="ko-KR" dirty="0" smtClean="0"/>
            </a:br>
            <a:endParaRPr lang="en-US" altLang="ko-KR" sz="1000" dirty="0"/>
          </a:p>
          <a:p>
            <a:pPr fontAlgn="ctr"/>
            <a:r>
              <a:rPr lang="en-US" altLang="ko-KR" sz="1600" dirty="0" smtClean="0"/>
              <a:t>  * </a:t>
            </a:r>
            <a:r>
              <a:rPr lang="ko-KR" altLang="en-US" sz="1600" dirty="0" smtClean="0"/>
              <a:t>다운로드 </a:t>
            </a:r>
            <a:r>
              <a:rPr lang="en-US" altLang="ko-KR" sz="1600" dirty="0"/>
              <a:t>: </a:t>
            </a:r>
            <a:r>
              <a:rPr lang="en-US" altLang="ko-KR" sz="1600" dirty="0" smtClean="0">
                <a:hlinkClick r:id="rId3"/>
              </a:rPr>
              <a:t>https://spring.io/tools</a:t>
            </a:r>
            <a:endParaRPr lang="en-US" altLang="ko-KR" sz="1600" dirty="0" smtClean="0"/>
          </a:p>
          <a:p>
            <a:pPr fontAlgn="ctr"/>
            <a:r>
              <a:rPr lang="en-US" altLang="ko-KR" sz="1600" dirty="0" smtClean="0"/>
              <a:t>  </a:t>
            </a:r>
            <a:r>
              <a:rPr lang="en-US" altLang="ko-KR" sz="1600" dirty="0"/>
              <a:t>* </a:t>
            </a:r>
            <a:r>
              <a:rPr lang="en-US" altLang="ko-KR" sz="1600" dirty="0" smtClean="0"/>
              <a:t>Project Import : Project Download </a:t>
            </a:r>
            <a:r>
              <a:rPr lang="ko-KR" altLang="en-US" sz="1600" dirty="0" smtClean="0"/>
              <a:t>에서 다운로드 받은 </a:t>
            </a:r>
            <a:r>
              <a:rPr lang="en-US" altLang="ko-KR" sz="1600" dirty="0" smtClean="0"/>
              <a:t>Project Import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4766954"/>
            <a:ext cx="8373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dirty="0"/>
              <a:t>■ </a:t>
            </a:r>
            <a:r>
              <a:rPr lang="en-US" altLang="ko-KR" dirty="0" smtClean="0"/>
              <a:t>MySQL Workbench</a:t>
            </a:r>
            <a:br>
              <a:rPr lang="en-US" altLang="ko-KR" dirty="0" smtClean="0"/>
            </a:br>
            <a:endParaRPr lang="en-US" altLang="ko-KR" sz="1000" dirty="0"/>
          </a:p>
          <a:p>
            <a:pPr fontAlgn="ctr"/>
            <a:r>
              <a:rPr lang="en-US" altLang="ko-KR" sz="1600" dirty="0" smtClean="0"/>
              <a:t>  * </a:t>
            </a:r>
            <a:r>
              <a:rPr lang="ko-KR" altLang="en-US" sz="1600" dirty="0" smtClean="0"/>
              <a:t>다운로드 </a:t>
            </a:r>
            <a:r>
              <a:rPr lang="en-US" altLang="ko-KR" sz="1600" dirty="0"/>
              <a:t>: </a:t>
            </a:r>
            <a:r>
              <a:rPr lang="en-US" altLang="ko-KR" sz="1600" dirty="0" smtClean="0">
                <a:hlinkClick r:id="rId3"/>
              </a:rPr>
              <a:t>https://dev.mysql.com/downloads/windows/installer/8.0.html</a:t>
            </a:r>
            <a:endParaRPr lang="en-US" altLang="ko-KR" sz="1600" dirty="0" smtClean="0"/>
          </a:p>
          <a:p>
            <a:pPr fontAlgn="ctr"/>
            <a:r>
              <a:rPr lang="en-US" altLang="ko-KR" sz="1600" dirty="0" smtClean="0"/>
              <a:t>  </a:t>
            </a:r>
            <a:r>
              <a:rPr lang="en-US" altLang="ko-KR" sz="1600" dirty="0"/>
              <a:t>* </a:t>
            </a:r>
            <a:r>
              <a:rPr lang="en-US" altLang="ko-KR" sz="1600" dirty="0" smtClean="0"/>
              <a:t>DB Connection : 169.56.80.150:3306 </a:t>
            </a:r>
            <a:r>
              <a:rPr lang="en-US" altLang="ko-KR" sz="1600" dirty="0" smtClean="0"/>
              <a:t>root</a:t>
            </a:r>
            <a:endParaRPr lang="en-US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5805264"/>
            <a:ext cx="8373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dirty="0"/>
              <a:t>■ </a:t>
            </a:r>
            <a:r>
              <a:rPr lang="en-US" altLang="ko-KR" dirty="0" smtClean="0"/>
              <a:t>Node.js(NPM)</a:t>
            </a:r>
            <a:br>
              <a:rPr lang="en-US" altLang="ko-KR" dirty="0" smtClean="0"/>
            </a:br>
            <a:endParaRPr lang="en-US" altLang="ko-KR" sz="1000" dirty="0"/>
          </a:p>
          <a:p>
            <a:pPr fontAlgn="ctr"/>
            <a:r>
              <a:rPr lang="en-US" altLang="ko-KR" sz="1600" dirty="0" smtClean="0"/>
              <a:t>  * </a:t>
            </a:r>
            <a:r>
              <a:rPr lang="ko-KR" altLang="en-US" sz="1600" dirty="0" smtClean="0"/>
              <a:t>다운로드 </a:t>
            </a:r>
            <a:r>
              <a:rPr lang="en-US" altLang="ko-KR" sz="1600" dirty="0"/>
              <a:t>: </a:t>
            </a:r>
            <a:r>
              <a:rPr lang="en-US" altLang="ko-KR" sz="1600" dirty="0" smtClean="0">
                <a:hlinkClick r:id="rId3"/>
              </a:rPr>
              <a:t>https://</a:t>
            </a:r>
            <a:r>
              <a:rPr lang="en-US" altLang="ko-KR" sz="1600" dirty="0" smtClean="0"/>
              <a:t>nodejs.org/en/download</a:t>
            </a:r>
          </a:p>
          <a:p>
            <a:pPr fontAlgn="ctr"/>
            <a:r>
              <a:rPr lang="en-US" altLang="ko-KR" sz="1600" dirty="0" smtClean="0"/>
              <a:t>  </a:t>
            </a:r>
            <a:r>
              <a:rPr lang="en-US" altLang="ko-KR" sz="1600" dirty="0"/>
              <a:t>* </a:t>
            </a:r>
            <a:r>
              <a:rPr lang="ko-KR" altLang="en-US" sz="1600" dirty="0" err="1" smtClean="0"/>
              <a:t>버전체크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$ node -v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09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57200" y="274638"/>
            <a:ext cx="8229600" cy="555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u="sng" dirty="0" smtClean="0"/>
              <a:t>Source Build</a:t>
            </a:r>
            <a:endParaRPr lang="ko-KR" altLang="en-US" sz="36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08720"/>
            <a:ext cx="64087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dirty="0"/>
              <a:t>■ </a:t>
            </a:r>
            <a:r>
              <a:rPr lang="en-US" altLang="ko-KR" dirty="0" smtClean="0"/>
              <a:t>Frontend </a:t>
            </a:r>
            <a:r>
              <a:rPr lang="ko-KR" altLang="en-US" dirty="0" smtClean="0"/>
              <a:t>만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1000" dirty="0"/>
          </a:p>
          <a:p>
            <a:pPr fontAlgn="ctr"/>
            <a:r>
              <a:rPr lang="en-US" altLang="ko-KR" sz="1600" dirty="0" smtClean="0"/>
              <a:t>  * frontend root </a:t>
            </a:r>
            <a:r>
              <a:rPr lang="ko-KR" altLang="en-US" sz="1600" dirty="0" smtClean="0"/>
              <a:t>경로로 이동 후 </a:t>
            </a:r>
            <a:r>
              <a:rPr lang="en-US" altLang="ko-KR" sz="1600" dirty="0" smtClean="0"/>
              <a:t>$</a:t>
            </a: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run build</a:t>
            </a:r>
          </a:p>
          <a:p>
            <a:pPr fontAlgn="ctr"/>
            <a:endParaRPr lang="en-US" altLang="ko-KR" sz="1600" dirty="0"/>
          </a:p>
          <a:p>
            <a:pPr fontAlgn="ctr"/>
            <a:endParaRPr lang="en-US" altLang="ko-KR" sz="1600" dirty="0" smtClean="0"/>
          </a:p>
          <a:p>
            <a:pPr fontAlgn="ctr"/>
            <a:endParaRPr lang="en-US" altLang="ko-KR" sz="1600" dirty="0"/>
          </a:p>
          <a:p>
            <a:pPr fontAlgn="ctr"/>
            <a:endParaRPr lang="en-US" altLang="ko-KR" sz="1600" dirty="0" smtClean="0"/>
          </a:p>
          <a:p>
            <a:pPr fontAlgn="ctr"/>
            <a:endParaRPr lang="en-US" altLang="ko-KR" sz="1600" dirty="0"/>
          </a:p>
          <a:p>
            <a:pPr fontAlgn="ctr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* Build complete </a:t>
            </a:r>
            <a:r>
              <a:rPr lang="ko-KR" altLang="en-US" sz="1600" dirty="0" smtClean="0"/>
              <a:t>확인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955"/>
            <a:ext cx="7427028" cy="11471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67405"/>
            <a:ext cx="6452022" cy="781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4248378"/>
            <a:ext cx="85072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dirty="0"/>
              <a:t>■ </a:t>
            </a:r>
            <a:r>
              <a:rPr lang="en-US" altLang="ko-KR" dirty="0" smtClean="0"/>
              <a:t>Backend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1000" dirty="0"/>
          </a:p>
          <a:p>
            <a:pPr fontAlgn="ctr"/>
            <a:r>
              <a:rPr lang="en-US" altLang="ko-KR" sz="1600" dirty="0" smtClean="0"/>
              <a:t>  * Local </a:t>
            </a:r>
            <a:r>
              <a:rPr lang="ko-KR" altLang="en-US" sz="1600" dirty="0" smtClean="0"/>
              <a:t>에서 테스트 할 경우에는 </a:t>
            </a:r>
            <a:r>
              <a:rPr lang="en-US" altLang="ko-KR" sz="1600" dirty="0" smtClean="0"/>
              <a:t>STS </a:t>
            </a:r>
            <a:r>
              <a:rPr lang="ko-KR" altLang="en-US" sz="1600" dirty="0" smtClean="0"/>
              <a:t>에서 서버 </a:t>
            </a:r>
            <a:r>
              <a:rPr lang="ko-KR" altLang="en-US" sz="1600" dirty="0" err="1" smtClean="0"/>
              <a:t>재기동</a:t>
            </a:r>
            <a:endParaRPr lang="en-US" altLang="ko-KR" sz="1600" dirty="0" smtClean="0"/>
          </a:p>
          <a:p>
            <a:pPr fontAlgn="ctr"/>
            <a:r>
              <a:rPr lang="en-US" altLang="ko-KR" sz="1600" dirty="0"/>
              <a:t> </a:t>
            </a:r>
            <a:r>
              <a:rPr lang="en-US" altLang="ko-KR" sz="1600" dirty="0" smtClean="0"/>
              <a:t> * Server </a:t>
            </a:r>
            <a:r>
              <a:rPr lang="ko-KR" altLang="en-US" sz="1600" dirty="0" smtClean="0"/>
              <a:t>배포용 </a:t>
            </a:r>
            <a:r>
              <a:rPr lang="en-US" altLang="ko-KR" sz="1600" dirty="0" smtClean="0"/>
              <a:t>jar </a:t>
            </a:r>
            <a:r>
              <a:rPr lang="ko-KR" altLang="en-US" sz="1600" dirty="0" smtClean="0"/>
              <a:t>파일 생성 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gradle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빌드 도구 사용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   - </a:t>
            </a:r>
            <a:r>
              <a:rPr lang="en-US" altLang="ko-KR" sz="1600" dirty="0" err="1" smtClean="0"/>
              <a:t>build.gradle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파일에서 </a:t>
            </a:r>
            <a:r>
              <a:rPr lang="en-US" altLang="ko-KR" sz="1600" dirty="0" smtClean="0"/>
              <a:t>jar </a:t>
            </a:r>
            <a:r>
              <a:rPr lang="ko-KR" altLang="en-US" sz="1600" dirty="0" smtClean="0"/>
              <a:t>파일의 신규 </a:t>
            </a:r>
            <a:r>
              <a:rPr lang="en-US" altLang="ko-KR" sz="1600" dirty="0" smtClean="0"/>
              <a:t>version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</a:t>
            </a: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version </a:t>
            </a:r>
            <a:r>
              <a:rPr lang="ko-KR" altLang="en-US" sz="1600" dirty="0" smtClean="0"/>
              <a:t>사용 할 경우 기존 </a:t>
            </a:r>
            <a:r>
              <a:rPr lang="en-US" altLang="ko-KR" sz="1600" dirty="0" smtClean="0"/>
              <a:t>jar </a:t>
            </a:r>
            <a:r>
              <a:rPr lang="ko-KR" altLang="en-US" sz="1600" dirty="0" smtClean="0"/>
              <a:t>파일 삭제</a:t>
            </a:r>
            <a:endParaRPr lang="en-US" altLang="ko-KR" sz="1600" dirty="0" smtClean="0"/>
          </a:p>
          <a:p>
            <a:pPr fontAlgn="ctr"/>
            <a:endParaRPr lang="en-US" altLang="ko-KR" sz="1600" dirty="0"/>
          </a:p>
          <a:p>
            <a:pPr fontAlgn="ctr"/>
            <a:r>
              <a:rPr lang="en-US" altLang="ko-KR" sz="1600" dirty="0" smtClean="0"/>
              <a:t>    - Project 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(ex) ~/project)</a:t>
            </a:r>
            <a:r>
              <a:rPr lang="ko-KR" altLang="en-US" sz="1600" dirty="0" smtClean="0"/>
              <a:t>로 이동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$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gradlew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bootjar</a:t>
            </a:r>
            <a:r>
              <a:rPr lang="en-US" altLang="ko-KR" sz="1600" dirty="0" smtClean="0">
                <a:sym typeface="Wingdings" panose="05000000000000000000" pitchFamily="2" charset="2"/>
              </a:rPr>
              <a:t>  ~/project/build/libs </a:t>
            </a:r>
            <a:r>
              <a:rPr lang="ko-KR" altLang="en-US" sz="1600" dirty="0" smtClean="0">
                <a:sym typeface="Wingdings" panose="05000000000000000000" pitchFamily="2" charset="2"/>
              </a:rPr>
              <a:t>에 </a:t>
            </a:r>
            <a:r>
              <a:rPr lang="en-US" altLang="ko-KR" sz="1600" dirty="0" smtClean="0">
                <a:sym typeface="Wingdings" panose="05000000000000000000" pitchFamily="2" charset="2"/>
              </a:rPr>
              <a:t>jar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 생성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fontAlgn="ctr"/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</a:t>
            </a:r>
            <a:endParaRPr lang="en-US" altLang="ko-KR" sz="16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r="53169"/>
          <a:stretch/>
        </p:blipFill>
        <p:spPr>
          <a:xfrm>
            <a:off x="5513276" y="4674390"/>
            <a:ext cx="3528392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144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409</Words>
  <Application>Microsoft Office PowerPoint</Application>
  <PresentationFormat>화면 슬라이드 쇼(4:3)</PresentationFormat>
  <Paragraphs>162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Local 개발환경 구축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</cp:revision>
  <dcterms:created xsi:type="dcterms:W3CDTF">2018-10-29T10:02:48Z</dcterms:created>
  <dcterms:modified xsi:type="dcterms:W3CDTF">2018-11-02T01:38:44Z</dcterms:modified>
</cp:coreProperties>
</file>