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20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24BC-BE87-40BC-881A-05F937C87EED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7C24-843A-4BAA-8E76-83B17FDF6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5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24BC-BE87-40BC-881A-05F937C87EED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7C24-843A-4BAA-8E76-83B17FDF6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24BC-BE87-40BC-881A-05F937C87EED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7C24-843A-4BAA-8E76-83B17FDF6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4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24BC-BE87-40BC-881A-05F937C87EED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7C24-843A-4BAA-8E76-83B17FDF6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9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24BC-BE87-40BC-881A-05F937C87EED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7C24-843A-4BAA-8E76-83B17FDF6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2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24BC-BE87-40BC-881A-05F937C87EED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7C24-843A-4BAA-8E76-83B17FDF6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8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24BC-BE87-40BC-881A-05F937C87EED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7C24-843A-4BAA-8E76-83B17FDF6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86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24BC-BE87-40BC-881A-05F937C87EED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7C24-843A-4BAA-8E76-83B17FDF6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7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24BC-BE87-40BC-881A-05F937C87EED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7C24-843A-4BAA-8E76-83B17FDF6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1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24BC-BE87-40BC-881A-05F937C87EED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7C24-843A-4BAA-8E76-83B17FDF6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9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24BC-BE87-40BC-881A-05F937C87EED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7C24-843A-4BAA-8E76-83B17FDF6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2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24BC-BE87-40BC-881A-05F937C87EED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77C24-843A-4BAA-8E76-83B17FDF6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56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021471" cy="578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33265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변경계획서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18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549617" cy="488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33265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프로그램 기준정보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50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62397"/>
            <a:ext cx="8512745" cy="563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33265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프로그램 기준정보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27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ko-KR" altLang="en-US" dirty="0" smtClean="0"/>
              <a:t>사용자 관리</a:t>
            </a:r>
            <a:r>
              <a:rPr lang="en-US" altLang="ko-KR" dirty="0" smtClean="0"/>
              <a:t>(OPS)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등록요청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64" y="1461185"/>
            <a:ext cx="8333619" cy="340797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805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ko-KR" altLang="en-US" dirty="0" smtClean="0"/>
              <a:t>사용자 관리</a:t>
            </a:r>
            <a:r>
              <a:rPr lang="en-US" altLang="ko-KR" dirty="0" smtClean="0"/>
              <a:t>(OPS)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 조회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911" t="21906" r="5767" b="8939"/>
          <a:stretch/>
        </p:blipFill>
        <p:spPr>
          <a:xfrm>
            <a:off x="82991" y="980728"/>
            <a:ext cx="8953505" cy="345638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227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ko-KR" altLang="en-US" dirty="0" smtClean="0"/>
              <a:t>조직관리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0728"/>
            <a:ext cx="7065801" cy="53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5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ko-KR" altLang="en-US" dirty="0" err="1" smtClean="0"/>
              <a:t>코드관리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9516" t="10208" r="3131" b="6035"/>
          <a:stretch/>
        </p:blipFill>
        <p:spPr>
          <a:xfrm>
            <a:off x="971600" y="836712"/>
            <a:ext cx="7056784" cy="576064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112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</a:t>
            </a:r>
            <a:r>
              <a:rPr lang="ko-KR" altLang="en-US" dirty="0" smtClean="0"/>
              <a:t>서비스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9060" t="10012" r="3422" b="6752"/>
          <a:stretch/>
        </p:blipFill>
        <p:spPr>
          <a:xfrm>
            <a:off x="827584" y="672685"/>
            <a:ext cx="7560840" cy="612068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68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42</Words>
  <Application>Microsoft Office PowerPoint</Application>
  <PresentationFormat>화면 슬라이드 쇼(4:3)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2018-10-30T10:48:45Z</dcterms:created>
  <dcterms:modified xsi:type="dcterms:W3CDTF">2018-10-30T13:19:33Z</dcterms:modified>
</cp:coreProperties>
</file>