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63" r:id="rId3"/>
    <p:sldId id="257" r:id="rId4"/>
    <p:sldId id="284" r:id="rId5"/>
    <p:sldId id="285" r:id="rId6"/>
    <p:sldId id="286" r:id="rId7"/>
    <p:sldId id="287" r:id="rId8"/>
    <p:sldId id="259" r:id="rId9"/>
    <p:sldId id="288" r:id="rId10"/>
    <p:sldId id="293" r:id="rId11"/>
    <p:sldId id="266" r:id="rId12"/>
    <p:sldId id="296" r:id="rId13"/>
    <p:sldId id="294" r:id="rId14"/>
    <p:sldId id="289" r:id="rId15"/>
    <p:sldId id="290" r:id="rId16"/>
    <p:sldId id="295" r:id="rId17"/>
    <p:sldId id="279" r:id="rId18"/>
    <p:sldId id="291" r:id="rId19"/>
  </p:sldIdLst>
  <p:sldSz cx="9144000" cy="5143500" type="screen16x9"/>
  <p:notesSz cx="6858000" cy="9144000"/>
  <p:embeddedFontLst>
    <p:embeddedFont>
      <p:font typeface="Anaheim" panose="020B0604020202020204" charset="0"/>
      <p:regular r:id="rId21"/>
    </p:embeddedFont>
    <p:embeddedFont>
      <p:font typeface="Barlow Condensed ExtraBold" panose="00000906000000000000" pitchFamily="2" charset="0"/>
      <p:bold r:id="rId22"/>
      <p:boldItalic r:id="rId23"/>
    </p:embeddedFont>
    <p:embeddedFont>
      <p:font typeface="Nunito Light" pitchFamily="2" charset="0"/>
      <p:regular r:id="rId24"/>
      <p:italic r:id="rId25"/>
    </p:embeddedFont>
    <p:embeddedFont>
      <p:font typeface="Overpass Mono" panose="020B0604020202020204" charset="0"/>
      <p:regular r:id="rId26"/>
      <p:bold r:id="rId27"/>
    </p:embeddedFont>
    <p:embeddedFont>
      <p:font typeface="Raleway SemiBold" pitchFamily="2" charset="0"/>
      <p:bold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  <p:embeddedFont>
      <p:font typeface="Roboto Condensed Light" panose="02000000000000000000" pitchFamily="2" charset="0"/>
      <p:regular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D1D1D"/>
    <a:srgbClr val="474747"/>
    <a:srgbClr val="10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C7F9D7-03B8-4AA7-934C-5387FE3FFD90}">
  <a:tblStyle styleId="{85C7F9D7-03B8-4AA7-934C-5387FE3FFD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66E441E-BFC9-497B-A0F8-6F3145D703B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ableStyles" Target="tableStyle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569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49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1316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621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331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2193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543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915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575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208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D1D1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9" r:id="rId5"/>
    <p:sldLayoutId id="2147483660" r:id="rId6"/>
    <p:sldLayoutId id="2147483662" r:id="rId7"/>
    <p:sldLayoutId id="2147483664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eg"/><Relationship Id="rId4" Type="http://schemas.openxmlformats.org/officeDocument/2006/relationships/hyperlink" Target="https://developer.mozilla.org/en-US/docs/Web/JavaScript/Reference/Global_Objects/Promis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2445907" y="1616550"/>
            <a:ext cx="4252186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REACT +</a:t>
            </a:r>
            <a:br>
              <a:rPr lang="en-US" dirty="0"/>
            </a:br>
            <a:r>
              <a:rPr lang="en-US" dirty="0"/>
              <a:t>NODE JS</a:t>
            </a:r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6214199" y="4385804"/>
            <a:ext cx="2874800" cy="626208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=&gt;</a:t>
            </a:r>
            <a:r>
              <a:rPr lang="en-US" sz="2100" dirty="0">
                <a:solidFill>
                  <a:schemeClr val="dk2"/>
                </a:solidFill>
              </a:rPr>
              <a:t>Supakorn Emchananon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	(P’ Pond)</a:t>
            </a:r>
            <a:endParaRPr lang="en-US"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40384" y="820353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ADD AXIOS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3B6FEEC-990B-4F94-A055-8B69CD4AD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77" y="2853223"/>
            <a:ext cx="3205926" cy="48208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th-TH" sz="1050" dirty="0">
                <a:solidFill>
                  <a:srgbClr val="66D9EF"/>
                </a:solidFill>
                <a:latin typeface="Courier New" panose="02070309020205020404" pitchFamily="49" charset="0"/>
              </a:rPr>
              <a:t>n</a:t>
            </a:r>
            <a:r>
              <a:rPr kumimoji="0" lang="en-US" altLang="th-TH" sz="105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pm install </a:t>
            </a:r>
            <a:r>
              <a:rPr kumimoji="0" lang="en-US" altLang="th-TH" sz="105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axios</a:t>
            </a:r>
            <a:endParaRPr kumimoji="0" lang="th-TH" altLang="th-TH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E9B49906-879D-4A53-BD2E-7683CBC8CD4B}"/>
              </a:ext>
            </a:extLst>
          </p:cNvPr>
          <p:cNvSpPr txBox="1"/>
          <p:nvPr/>
        </p:nvSpPr>
        <p:spPr>
          <a:xfrm>
            <a:off x="683037" y="1833086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charter"/>
              </a:rPr>
              <a:t> 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harter"/>
              </a:rPr>
              <a:t>Axios</a:t>
            </a:r>
            <a:r>
              <a:rPr lang="en-US" b="0" i="0" dirty="0">
                <a:solidFill>
                  <a:schemeClr val="bg1"/>
                </a:solidFill>
                <a:effectLst/>
                <a:latin typeface="charter"/>
              </a:rPr>
              <a:t> is 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harter"/>
              </a:rPr>
              <a:t>Javascript</a:t>
            </a:r>
            <a:r>
              <a:rPr lang="en-US" b="0" i="0" dirty="0">
                <a:solidFill>
                  <a:schemeClr val="bg1"/>
                </a:solidFill>
                <a:effectLst/>
                <a:latin typeface="charter"/>
              </a:rPr>
              <a:t> library used to make HTTP requests from </a:t>
            </a:r>
            <a:r>
              <a:rPr lang="en-US" b="0" i="0" u="sng" dirty="0">
                <a:solidFill>
                  <a:schemeClr val="bg1"/>
                </a:solidFill>
                <a:effectLst/>
                <a:latin typeface="char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node.js</a:t>
            </a:r>
            <a:r>
              <a:rPr lang="en-US" b="0" i="0" dirty="0">
                <a:solidFill>
                  <a:schemeClr val="bg1"/>
                </a:solidFill>
                <a:effectLst/>
                <a:latin typeface="charter"/>
              </a:rPr>
              <a:t> or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harter"/>
              </a:rPr>
              <a:t>XMLHttpRequests</a:t>
            </a:r>
            <a:r>
              <a:rPr lang="en-US" b="0" i="0" dirty="0">
                <a:solidFill>
                  <a:schemeClr val="bg1"/>
                </a:solidFill>
                <a:effectLst/>
                <a:latin typeface="charter"/>
              </a:rPr>
              <a:t> from the browser that also supports the </a:t>
            </a:r>
            <a:r>
              <a:rPr lang="en-US" b="0" i="0" u="sng" dirty="0">
                <a:solidFill>
                  <a:schemeClr val="bg1"/>
                </a:solidFill>
                <a:effectLst/>
                <a:latin typeface="char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ES6 Promise API</a:t>
            </a:r>
            <a:endParaRPr lang="th-TH" dirty="0">
              <a:solidFill>
                <a:schemeClr val="bg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3569C67-C0D4-4D18-AFFE-2907C01E9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370" y="2646946"/>
            <a:ext cx="4450122" cy="224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756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7"/>
          <p:cNvSpPr txBox="1">
            <a:spLocks noGrp="1"/>
          </p:cNvSpPr>
          <p:nvPr>
            <p:ph type="ctrTitle"/>
          </p:nvPr>
        </p:nvSpPr>
        <p:spPr>
          <a:xfrm flipH="1">
            <a:off x="6483918" y="1552498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Backend</a:t>
            </a:r>
            <a:endParaRPr dirty="0"/>
          </a:p>
        </p:txBody>
      </p:sp>
      <p:sp>
        <p:nvSpPr>
          <p:cNvPr id="481" name="Google Shape;481;p37"/>
          <p:cNvSpPr txBox="1">
            <a:spLocks noGrp="1"/>
          </p:cNvSpPr>
          <p:nvPr>
            <p:ph type="ctrTitle" idx="2"/>
          </p:nvPr>
        </p:nvSpPr>
        <p:spPr>
          <a:xfrm flipH="1">
            <a:off x="1036212" y="1536729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Frontend</a:t>
            </a:r>
            <a:endParaRPr dirty="0"/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4"/>
          </p:nvPr>
        </p:nvSpPr>
        <p:spPr>
          <a:xfrm flipH="1">
            <a:off x="3947540" y="1568407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</a:t>
            </a:r>
            <a:endParaRPr dirty="0"/>
          </a:p>
        </p:txBody>
      </p:sp>
      <p:sp>
        <p:nvSpPr>
          <p:cNvPr id="466" name="Google Shape;466;p37"/>
          <p:cNvSpPr txBox="1">
            <a:spLocks noGrp="1"/>
          </p:cNvSpPr>
          <p:nvPr>
            <p:ph type="subTitle" idx="5"/>
          </p:nvPr>
        </p:nvSpPr>
        <p:spPr>
          <a:xfrm flipH="1">
            <a:off x="2981191" y="1458098"/>
            <a:ext cx="1381153" cy="282548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Payload JSON</a:t>
            </a:r>
            <a:endParaRPr dirty="0"/>
          </a:p>
        </p:txBody>
      </p:sp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REST API CONCEPT</a:t>
            </a:r>
            <a:endParaRPr dirty="0"/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851848" y="2570562"/>
            <a:ext cx="1440305" cy="2572928"/>
            <a:chOff x="3851848" y="2570562"/>
            <a:chExt cx="1440305" cy="2572928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1349436" y="2570562"/>
            <a:ext cx="1798893" cy="2572929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5973091" y="2570571"/>
            <a:ext cx="1798893" cy="2572929"/>
            <a:chOff x="5995705" y="2570562"/>
            <a:chExt cx="1798893" cy="2572929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37"/>
          <p:cNvGrpSpPr/>
          <p:nvPr/>
        </p:nvGrpSpPr>
        <p:grpSpPr>
          <a:xfrm>
            <a:off x="6790050" y="2836721"/>
            <a:ext cx="858761" cy="774103"/>
            <a:chOff x="-2128678" y="-581024"/>
            <a:chExt cx="858761" cy="774103"/>
          </a:xfrm>
        </p:grpSpPr>
        <p:sp>
          <p:nvSpPr>
            <p:cNvPr id="484" name="Google Shape;484;p37"/>
            <p:cNvSpPr/>
            <p:nvPr/>
          </p:nvSpPr>
          <p:spPr>
            <a:xfrm>
              <a:off x="-2128678" y="-581024"/>
              <a:ext cx="555721" cy="774103"/>
            </a:xfrm>
            <a:custGeom>
              <a:avLst/>
              <a:gdLst/>
              <a:ahLst/>
              <a:cxnLst/>
              <a:rect l="l" t="t" r="r" b="b"/>
              <a:pathLst>
                <a:path w="14052" h="19574" extrusionOk="0">
                  <a:moveTo>
                    <a:pt x="7026" y="13540"/>
                  </a:moveTo>
                  <a:cubicBezTo>
                    <a:pt x="7708" y="13540"/>
                    <a:pt x="8267" y="14098"/>
                    <a:pt x="8267" y="14796"/>
                  </a:cubicBezTo>
                  <a:cubicBezTo>
                    <a:pt x="8267" y="15199"/>
                    <a:pt x="8081" y="15572"/>
                    <a:pt x="7770" y="15789"/>
                  </a:cubicBezTo>
                  <a:lnTo>
                    <a:pt x="7770" y="16657"/>
                  </a:lnTo>
                  <a:cubicBezTo>
                    <a:pt x="7770" y="17076"/>
                    <a:pt x="7429" y="17402"/>
                    <a:pt x="7026" y="17402"/>
                  </a:cubicBezTo>
                  <a:cubicBezTo>
                    <a:pt x="6607" y="17402"/>
                    <a:pt x="6266" y="17076"/>
                    <a:pt x="6266" y="16657"/>
                  </a:cubicBezTo>
                  <a:lnTo>
                    <a:pt x="6266" y="15789"/>
                  </a:lnTo>
                  <a:cubicBezTo>
                    <a:pt x="5971" y="15572"/>
                    <a:pt x="5770" y="15199"/>
                    <a:pt x="5770" y="14796"/>
                  </a:cubicBezTo>
                  <a:cubicBezTo>
                    <a:pt x="5770" y="14098"/>
                    <a:pt x="6328" y="13540"/>
                    <a:pt x="7026" y="13540"/>
                  </a:cubicBezTo>
                  <a:close/>
                  <a:moveTo>
                    <a:pt x="6468" y="0"/>
                  </a:moveTo>
                  <a:cubicBezTo>
                    <a:pt x="3800" y="0"/>
                    <a:pt x="1629" y="2187"/>
                    <a:pt x="1629" y="4855"/>
                  </a:cubicBezTo>
                  <a:lnTo>
                    <a:pt x="1629" y="7708"/>
                  </a:lnTo>
                  <a:lnTo>
                    <a:pt x="1086" y="7708"/>
                  </a:lnTo>
                  <a:cubicBezTo>
                    <a:pt x="481" y="7708"/>
                    <a:pt x="0" y="8189"/>
                    <a:pt x="0" y="8794"/>
                  </a:cubicBezTo>
                  <a:lnTo>
                    <a:pt x="0" y="18487"/>
                  </a:lnTo>
                  <a:cubicBezTo>
                    <a:pt x="0" y="19092"/>
                    <a:pt x="481" y="19573"/>
                    <a:pt x="1086" y="19573"/>
                  </a:cubicBezTo>
                  <a:lnTo>
                    <a:pt x="12951" y="19573"/>
                  </a:lnTo>
                  <a:cubicBezTo>
                    <a:pt x="13555" y="19573"/>
                    <a:pt x="14052" y="19092"/>
                    <a:pt x="14052" y="18487"/>
                  </a:cubicBezTo>
                  <a:lnTo>
                    <a:pt x="14052" y="13261"/>
                  </a:lnTo>
                  <a:lnTo>
                    <a:pt x="14052" y="11803"/>
                  </a:lnTo>
                  <a:lnTo>
                    <a:pt x="12594" y="11803"/>
                  </a:lnTo>
                  <a:lnTo>
                    <a:pt x="12594" y="10345"/>
                  </a:lnTo>
                  <a:lnTo>
                    <a:pt x="11136" y="10345"/>
                  </a:lnTo>
                  <a:lnTo>
                    <a:pt x="11136" y="8949"/>
                  </a:lnTo>
                  <a:lnTo>
                    <a:pt x="10484" y="8949"/>
                  </a:lnTo>
                  <a:lnTo>
                    <a:pt x="10484" y="7708"/>
                  </a:lnTo>
                  <a:lnTo>
                    <a:pt x="4777" y="7708"/>
                  </a:lnTo>
                  <a:lnTo>
                    <a:pt x="4777" y="4855"/>
                  </a:lnTo>
                  <a:cubicBezTo>
                    <a:pt x="4777" y="3924"/>
                    <a:pt x="5537" y="3164"/>
                    <a:pt x="6468" y="3164"/>
                  </a:cubicBezTo>
                  <a:lnTo>
                    <a:pt x="7569" y="3164"/>
                  </a:lnTo>
                  <a:cubicBezTo>
                    <a:pt x="8499" y="3164"/>
                    <a:pt x="9259" y="3924"/>
                    <a:pt x="9259" y="4855"/>
                  </a:cubicBezTo>
                  <a:lnTo>
                    <a:pt x="9259" y="5537"/>
                  </a:lnTo>
                  <a:lnTo>
                    <a:pt x="12423" y="5537"/>
                  </a:lnTo>
                  <a:lnTo>
                    <a:pt x="12423" y="4855"/>
                  </a:lnTo>
                  <a:cubicBezTo>
                    <a:pt x="12423" y="2187"/>
                    <a:pt x="10236" y="0"/>
                    <a:pt x="7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-1572978" y="-171927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-1515316" y="-285987"/>
              <a:ext cx="114134" cy="114095"/>
            </a:xfrm>
            <a:custGeom>
              <a:avLst/>
              <a:gdLst/>
              <a:ahLst/>
              <a:cxnLst/>
              <a:rect l="l" t="t" r="r" b="b"/>
              <a:pathLst>
                <a:path w="2886" h="2885" extrusionOk="0">
                  <a:moveTo>
                    <a:pt x="1427" y="0"/>
                  </a:moveTo>
                  <a:lnTo>
                    <a:pt x="1427" y="1427"/>
                  </a:lnTo>
                  <a:lnTo>
                    <a:pt x="1" y="1427"/>
                  </a:lnTo>
                  <a:lnTo>
                    <a:pt x="1" y="2885"/>
                  </a:lnTo>
                  <a:lnTo>
                    <a:pt x="1458" y="2885"/>
                  </a:lnTo>
                  <a:lnTo>
                    <a:pt x="1458" y="1458"/>
                  </a:lnTo>
                  <a:lnTo>
                    <a:pt x="2885" y="1458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-1516542" y="-343649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-1630640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-1458287" y="-171294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-1342962" y="-127118"/>
              <a:ext cx="57700" cy="58293"/>
            </a:xfrm>
            <a:custGeom>
              <a:avLst/>
              <a:gdLst/>
              <a:ahLst/>
              <a:cxnLst/>
              <a:rect l="l" t="t" r="r" b="b"/>
              <a:pathLst>
                <a:path w="1459" h="1474" extrusionOk="0">
                  <a:moveTo>
                    <a:pt x="1" y="0"/>
                  </a:moveTo>
                  <a:lnTo>
                    <a:pt x="1" y="1474"/>
                  </a:lnTo>
                  <a:lnTo>
                    <a:pt x="1459" y="1474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-1400625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-1327617" y="-302558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-1384054" y="-409301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7"/>
          <p:cNvGrpSpPr/>
          <p:nvPr/>
        </p:nvGrpSpPr>
        <p:grpSpPr>
          <a:xfrm>
            <a:off x="1623998" y="2836721"/>
            <a:ext cx="898027" cy="755103"/>
            <a:chOff x="-3420500" y="-562633"/>
            <a:chExt cx="898027" cy="755103"/>
          </a:xfrm>
        </p:grpSpPr>
        <p:sp>
          <p:nvSpPr>
            <p:cNvPr id="495" name="Google Shape;495;p37"/>
            <p:cNvSpPr/>
            <p:nvPr/>
          </p:nvSpPr>
          <p:spPr>
            <a:xfrm>
              <a:off x="-3251785" y="-284761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12"/>
                    <a:pt x="0" y="1148"/>
                  </a:cubicBezTo>
                  <a:cubicBezTo>
                    <a:pt x="0" y="1784"/>
                    <a:pt x="512" y="2296"/>
                    <a:pt x="1148" y="2296"/>
                  </a:cubicBezTo>
                  <a:cubicBezTo>
                    <a:pt x="1784" y="2296"/>
                    <a:pt x="2295" y="1784"/>
                    <a:pt x="2295" y="1148"/>
                  </a:cubicBezTo>
                  <a:cubicBezTo>
                    <a:pt x="2295" y="512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-3119929" y="-276811"/>
              <a:ext cx="380328" cy="74863"/>
            </a:xfrm>
            <a:custGeom>
              <a:avLst/>
              <a:gdLst/>
              <a:ahLst/>
              <a:cxnLst/>
              <a:rect l="l" t="t" r="r" b="b"/>
              <a:pathLst>
                <a:path w="9617" h="1893" extrusionOk="0">
                  <a:moveTo>
                    <a:pt x="947" y="1"/>
                  </a:moveTo>
                  <a:cubicBezTo>
                    <a:pt x="419" y="1"/>
                    <a:pt x="1" y="435"/>
                    <a:pt x="1" y="947"/>
                  </a:cubicBezTo>
                  <a:cubicBezTo>
                    <a:pt x="1" y="1474"/>
                    <a:pt x="419" y="1893"/>
                    <a:pt x="947" y="1893"/>
                  </a:cubicBezTo>
                  <a:lnTo>
                    <a:pt x="8686" y="1893"/>
                  </a:lnTo>
                  <a:cubicBezTo>
                    <a:pt x="9198" y="1893"/>
                    <a:pt x="9617" y="1474"/>
                    <a:pt x="9617" y="947"/>
                  </a:cubicBezTo>
                  <a:cubicBezTo>
                    <a:pt x="9617" y="435"/>
                    <a:pt x="9198" y="1"/>
                    <a:pt x="8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-3251785" y="-135700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27"/>
                    <a:pt x="0" y="1148"/>
                  </a:cubicBezTo>
                  <a:cubicBezTo>
                    <a:pt x="0" y="1784"/>
                    <a:pt x="512" y="2295"/>
                    <a:pt x="1148" y="2295"/>
                  </a:cubicBezTo>
                  <a:cubicBezTo>
                    <a:pt x="1784" y="2295"/>
                    <a:pt x="2295" y="1784"/>
                    <a:pt x="2295" y="1148"/>
                  </a:cubicBezTo>
                  <a:cubicBezTo>
                    <a:pt x="2295" y="527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-3119929" y="-127118"/>
              <a:ext cx="380328" cy="74231"/>
            </a:xfrm>
            <a:custGeom>
              <a:avLst/>
              <a:gdLst/>
              <a:ahLst/>
              <a:cxnLst/>
              <a:rect l="l" t="t" r="r" b="b"/>
              <a:pathLst>
                <a:path w="9617" h="1877" extrusionOk="0">
                  <a:moveTo>
                    <a:pt x="947" y="0"/>
                  </a:moveTo>
                  <a:cubicBezTo>
                    <a:pt x="419" y="0"/>
                    <a:pt x="1" y="419"/>
                    <a:pt x="1" y="931"/>
                  </a:cubicBezTo>
                  <a:cubicBezTo>
                    <a:pt x="1" y="1458"/>
                    <a:pt x="419" y="1877"/>
                    <a:pt x="947" y="1877"/>
                  </a:cubicBezTo>
                  <a:lnTo>
                    <a:pt x="8686" y="1877"/>
                  </a:lnTo>
                  <a:cubicBezTo>
                    <a:pt x="9198" y="1877"/>
                    <a:pt x="9617" y="1458"/>
                    <a:pt x="9617" y="931"/>
                  </a:cubicBezTo>
                  <a:cubicBezTo>
                    <a:pt x="9617" y="419"/>
                    <a:pt x="9198" y="0"/>
                    <a:pt x="8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-2754973" y="-30222"/>
              <a:ext cx="232500" cy="222692"/>
            </a:xfrm>
            <a:custGeom>
              <a:avLst/>
              <a:gdLst/>
              <a:ahLst/>
              <a:cxnLst/>
              <a:rect l="l" t="t" r="r" b="b"/>
              <a:pathLst>
                <a:path w="5879" h="5631" extrusionOk="0">
                  <a:moveTo>
                    <a:pt x="1381" y="1"/>
                  </a:moveTo>
                  <a:cubicBezTo>
                    <a:pt x="1055" y="1"/>
                    <a:pt x="730" y="125"/>
                    <a:pt x="497" y="357"/>
                  </a:cubicBezTo>
                  <a:cubicBezTo>
                    <a:pt x="1" y="854"/>
                    <a:pt x="1" y="1645"/>
                    <a:pt x="497" y="2141"/>
                  </a:cubicBezTo>
                  <a:lnTo>
                    <a:pt x="1164" y="2808"/>
                  </a:lnTo>
                  <a:lnTo>
                    <a:pt x="497" y="3475"/>
                  </a:lnTo>
                  <a:cubicBezTo>
                    <a:pt x="1" y="3971"/>
                    <a:pt x="1" y="4762"/>
                    <a:pt x="497" y="5258"/>
                  </a:cubicBezTo>
                  <a:cubicBezTo>
                    <a:pt x="730" y="5491"/>
                    <a:pt x="1055" y="5631"/>
                    <a:pt x="1381" y="5631"/>
                  </a:cubicBezTo>
                  <a:cubicBezTo>
                    <a:pt x="1722" y="5631"/>
                    <a:pt x="2033" y="5491"/>
                    <a:pt x="2281" y="5258"/>
                  </a:cubicBezTo>
                  <a:lnTo>
                    <a:pt x="2948" y="4591"/>
                  </a:lnTo>
                  <a:lnTo>
                    <a:pt x="3615" y="5258"/>
                  </a:lnTo>
                  <a:cubicBezTo>
                    <a:pt x="3847" y="5491"/>
                    <a:pt x="4157" y="5631"/>
                    <a:pt x="4499" y="5631"/>
                  </a:cubicBezTo>
                  <a:cubicBezTo>
                    <a:pt x="4840" y="5631"/>
                    <a:pt x="5150" y="5491"/>
                    <a:pt x="5383" y="5258"/>
                  </a:cubicBezTo>
                  <a:cubicBezTo>
                    <a:pt x="5879" y="4762"/>
                    <a:pt x="5879" y="3971"/>
                    <a:pt x="5383" y="3475"/>
                  </a:cubicBezTo>
                  <a:lnTo>
                    <a:pt x="4716" y="2808"/>
                  </a:lnTo>
                  <a:lnTo>
                    <a:pt x="5383" y="2141"/>
                  </a:lnTo>
                  <a:cubicBezTo>
                    <a:pt x="5879" y="1645"/>
                    <a:pt x="5879" y="854"/>
                    <a:pt x="5383" y="357"/>
                  </a:cubicBezTo>
                  <a:cubicBezTo>
                    <a:pt x="5150" y="125"/>
                    <a:pt x="4840" y="1"/>
                    <a:pt x="4499" y="1"/>
                  </a:cubicBezTo>
                  <a:cubicBezTo>
                    <a:pt x="4157" y="1"/>
                    <a:pt x="3847" y="125"/>
                    <a:pt x="3615" y="357"/>
                  </a:cubicBezTo>
                  <a:lnTo>
                    <a:pt x="2948" y="1024"/>
                  </a:lnTo>
                  <a:lnTo>
                    <a:pt x="2281" y="357"/>
                  </a:lnTo>
                  <a:cubicBezTo>
                    <a:pt x="2033" y="125"/>
                    <a:pt x="1722" y="1"/>
                    <a:pt x="1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-3420500" y="-562633"/>
              <a:ext cx="812780" cy="670449"/>
            </a:xfrm>
            <a:custGeom>
              <a:avLst/>
              <a:gdLst/>
              <a:ahLst/>
              <a:cxnLst/>
              <a:rect l="l" t="t" r="r" b="b"/>
              <a:pathLst>
                <a:path w="20552" h="16953" extrusionOk="0">
                  <a:moveTo>
                    <a:pt x="621" y="0"/>
                  </a:moveTo>
                  <a:cubicBezTo>
                    <a:pt x="280" y="0"/>
                    <a:pt x="1" y="280"/>
                    <a:pt x="1" y="636"/>
                  </a:cubicBezTo>
                  <a:lnTo>
                    <a:pt x="1" y="16316"/>
                  </a:lnTo>
                  <a:cubicBezTo>
                    <a:pt x="1" y="16658"/>
                    <a:pt x="280" y="16952"/>
                    <a:pt x="621" y="16952"/>
                  </a:cubicBezTo>
                  <a:lnTo>
                    <a:pt x="15852" y="16952"/>
                  </a:lnTo>
                  <a:cubicBezTo>
                    <a:pt x="15945" y="16704"/>
                    <a:pt x="16069" y="16487"/>
                    <a:pt x="16239" y="16270"/>
                  </a:cubicBezTo>
                  <a:cubicBezTo>
                    <a:pt x="16100" y="16099"/>
                    <a:pt x="15976" y="15898"/>
                    <a:pt x="15898" y="15696"/>
                  </a:cubicBezTo>
                  <a:lnTo>
                    <a:pt x="1257" y="15696"/>
                  </a:lnTo>
                  <a:lnTo>
                    <a:pt x="1257" y="4839"/>
                  </a:lnTo>
                  <a:lnTo>
                    <a:pt x="19295" y="4839"/>
                  </a:lnTo>
                  <a:lnTo>
                    <a:pt x="19295" y="12439"/>
                  </a:lnTo>
                  <a:cubicBezTo>
                    <a:pt x="19465" y="12532"/>
                    <a:pt x="19620" y="12625"/>
                    <a:pt x="19776" y="12734"/>
                  </a:cubicBezTo>
                  <a:cubicBezTo>
                    <a:pt x="20008" y="12548"/>
                    <a:pt x="20272" y="12408"/>
                    <a:pt x="20551" y="12315"/>
                  </a:cubicBezTo>
                  <a:lnTo>
                    <a:pt x="20551" y="636"/>
                  </a:lnTo>
                  <a:cubicBezTo>
                    <a:pt x="20551" y="280"/>
                    <a:pt x="20272" y="0"/>
                    <a:pt x="19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1" name="Google Shape;501;p37"/>
          <p:cNvSpPr/>
          <p:nvPr/>
        </p:nvSpPr>
        <p:spPr>
          <a:xfrm>
            <a:off x="4054009" y="2926385"/>
            <a:ext cx="950761" cy="728109"/>
          </a:xfrm>
          <a:custGeom>
            <a:avLst/>
            <a:gdLst/>
            <a:ahLst/>
            <a:cxnLst/>
            <a:rect l="l" t="t" r="r" b="b"/>
            <a:pathLst>
              <a:path w="24041" h="18411" extrusionOk="0">
                <a:moveTo>
                  <a:pt x="23265" y="7972"/>
                </a:moveTo>
                <a:lnTo>
                  <a:pt x="23265" y="10454"/>
                </a:lnTo>
                <a:lnTo>
                  <a:pt x="16379" y="10454"/>
                </a:lnTo>
                <a:lnTo>
                  <a:pt x="16379" y="7972"/>
                </a:lnTo>
                <a:close/>
                <a:moveTo>
                  <a:pt x="19326" y="3288"/>
                </a:moveTo>
                <a:lnTo>
                  <a:pt x="19326" y="7197"/>
                </a:lnTo>
                <a:lnTo>
                  <a:pt x="15976" y="7197"/>
                </a:lnTo>
                <a:cubicBezTo>
                  <a:pt x="15774" y="7197"/>
                  <a:pt x="15603" y="7352"/>
                  <a:pt x="15603" y="7553"/>
                </a:cubicBezTo>
                <a:lnTo>
                  <a:pt x="15603" y="10857"/>
                </a:lnTo>
                <a:cubicBezTo>
                  <a:pt x="15603" y="11059"/>
                  <a:pt x="15774" y="11229"/>
                  <a:pt x="15976" y="11229"/>
                </a:cubicBezTo>
                <a:lnTo>
                  <a:pt x="19326" y="11229"/>
                </a:lnTo>
                <a:lnTo>
                  <a:pt x="19326" y="16208"/>
                </a:lnTo>
                <a:lnTo>
                  <a:pt x="10532" y="16208"/>
                </a:lnTo>
                <a:lnTo>
                  <a:pt x="10532" y="14750"/>
                </a:lnTo>
                <a:cubicBezTo>
                  <a:pt x="10532" y="14548"/>
                  <a:pt x="10361" y="14378"/>
                  <a:pt x="10160" y="14378"/>
                </a:cubicBezTo>
                <a:lnTo>
                  <a:pt x="5755" y="14378"/>
                </a:lnTo>
                <a:lnTo>
                  <a:pt x="5755" y="11229"/>
                </a:lnTo>
                <a:lnTo>
                  <a:pt x="10160" y="11229"/>
                </a:lnTo>
                <a:cubicBezTo>
                  <a:pt x="10361" y="11229"/>
                  <a:pt x="10532" y="11059"/>
                  <a:pt x="10532" y="10857"/>
                </a:cubicBezTo>
                <a:lnTo>
                  <a:pt x="10532" y="7553"/>
                </a:lnTo>
                <a:cubicBezTo>
                  <a:pt x="10532" y="7352"/>
                  <a:pt x="10361" y="7197"/>
                  <a:pt x="10160" y="7197"/>
                </a:cubicBezTo>
                <a:lnTo>
                  <a:pt x="5755" y="7197"/>
                </a:lnTo>
                <a:lnTo>
                  <a:pt x="5755" y="4033"/>
                </a:lnTo>
                <a:lnTo>
                  <a:pt x="10160" y="4033"/>
                </a:lnTo>
                <a:cubicBezTo>
                  <a:pt x="10361" y="4033"/>
                  <a:pt x="10532" y="3878"/>
                  <a:pt x="10532" y="3661"/>
                </a:cubicBezTo>
                <a:lnTo>
                  <a:pt x="10532" y="3288"/>
                </a:lnTo>
                <a:close/>
                <a:moveTo>
                  <a:pt x="373" y="0"/>
                </a:moveTo>
                <a:cubicBezTo>
                  <a:pt x="171" y="0"/>
                  <a:pt x="1" y="171"/>
                  <a:pt x="1" y="372"/>
                </a:cubicBezTo>
                <a:lnTo>
                  <a:pt x="1" y="3661"/>
                </a:lnTo>
                <a:cubicBezTo>
                  <a:pt x="1" y="3878"/>
                  <a:pt x="171" y="4033"/>
                  <a:pt x="373" y="4033"/>
                </a:cubicBezTo>
                <a:lnTo>
                  <a:pt x="4778" y="4033"/>
                </a:lnTo>
                <a:lnTo>
                  <a:pt x="4778" y="7197"/>
                </a:lnTo>
                <a:lnTo>
                  <a:pt x="373" y="7197"/>
                </a:lnTo>
                <a:cubicBezTo>
                  <a:pt x="171" y="7197"/>
                  <a:pt x="1" y="7352"/>
                  <a:pt x="1" y="7553"/>
                </a:cubicBezTo>
                <a:lnTo>
                  <a:pt x="1" y="10857"/>
                </a:lnTo>
                <a:cubicBezTo>
                  <a:pt x="1" y="11059"/>
                  <a:pt x="171" y="11229"/>
                  <a:pt x="373" y="11229"/>
                </a:cubicBezTo>
                <a:lnTo>
                  <a:pt x="4778" y="11229"/>
                </a:lnTo>
                <a:lnTo>
                  <a:pt x="4778" y="14378"/>
                </a:lnTo>
                <a:lnTo>
                  <a:pt x="373" y="14378"/>
                </a:lnTo>
                <a:cubicBezTo>
                  <a:pt x="171" y="14378"/>
                  <a:pt x="1" y="14548"/>
                  <a:pt x="1" y="14750"/>
                </a:cubicBezTo>
                <a:lnTo>
                  <a:pt x="1" y="18053"/>
                </a:lnTo>
                <a:cubicBezTo>
                  <a:pt x="1" y="18255"/>
                  <a:pt x="171" y="18410"/>
                  <a:pt x="373" y="18410"/>
                </a:cubicBezTo>
                <a:lnTo>
                  <a:pt x="10160" y="18410"/>
                </a:lnTo>
                <a:cubicBezTo>
                  <a:pt x="10361" y="18410"/>
                  <a:pt x="10532" y="18255"/>
                  <a:pt x="10532" y="18053"/>
                </a:cubicBezTo>
                <a:lnTo>
                  <a:pt x="10532" y="17185"/>
                </a:lnTo>
                <a:lnTo>
                  <a:pt x="19822" y="17185"/>
                </a:lnTo>
                <a:cubicBezTo>
                  <a:pt x="20101" y="17185"/>
                  <a:pt x="20318" y="16968"/>
                  <a:pt x="20318" y="16704"/>
                </a:cubicBezTo>
                <a:lnTo>
                  <a:pt x="20318" y="11229"/>
                </a:lnTo>
                <a:lnTo>
                  <a:pt x="23668" y="11229"/>
                </a:lnTo>
                <a:cubicBezTo>
                  <a:pt x="23870" y="11229"/>
                  <a:pt x="24041" y="11059"/>
                  <a:pt x="24041" y="10857"/>
                </a:cubicBezTo>
                <a:lnTo>
                  <a:pt x="24041" y="7553"/>
                </a:lnTo>
                <a:cubicBezTo>
                  <a:pt x="24041" y="7352"/>
                  <a:pt x="23870" y="7197"/>
                  <a:pt x="23668" y="7197"/>
                </a:cubicBezTo>
                <a:lnTo>
                  <a:pt x="20318" y="7197"/>
                </a:lnTo>
                <a:lnTo>
                  <a:pt x="20318" y="2792"/>
                </a:lnTo>
                <a:cubicBezTo>
                  <a:pt x="20318" y="2513"/>
                  <a:pt x="20101" y="2296"/>
                  <a:pt x="19822" y="2296"/>
                </a:cubicBezTo>
                <a:lnTo>
                  <a:pt x="10532" y="2296"/>
                </a:lnTo>
                <a:lnTo>
                  <a:pt x="10532" y="372"/>
                </a:lnTo>
                <a:cubicBezTo>
                  <a:pt x="10532" y="171"/>
                  <a:pt x="10361" y="0"/>
                  <a:pt x="10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466;p37">
            <a:extLst>
              <a:ext uri="{FF2B5EF4-FFF2-40B4-BE49-F238E27FC236}">
                <a16:creationId xmlns:a16="http://schemas.microsoft.com/office/drawing/2014/main" id="{AD2D2A25-B165-4CDC-B278-7E46926C24DD}"/>
              </a:ext>
            </a:extLst>
          </p:cNvPr>
          <p:cNvSpPr txBox="1">
            <a:spLocks/>
          </p:cNvSpPr>
          <p:nvPr/>
        </p:nvSpPr>
        <p:spPr>
          <a:xfrm flipH="1">
            <a:off x="4932829" y="1896220"/>
            <a:ext cx="1381153" cy="282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US" dirty="0"/>
              <a:t>Response JSON</a:t>
            </a:r>
          </a:p>
        </p:txBody>
      </p: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F5759987-749F-4FB3-A9B4-015575F59CFC}"/>
              </a:ext>
            </a:extLst>
          </p:cNvPr>
          <p:cNvCxnSpPr>
            <a:cxnSpLocks/>
          </p:cNvCxnSpPr>
          <p:nvPr/>
        </p:nvCxnSpPr>
        <p:spPr>
          <a:xfrm>
            <a:off x="2847109" y="1681670"/>
            <a:ext cx="340821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ลูกศรเชื่อมต่อแบบตรง 57">
            <a:extLst>
              <a:ext uri="{FF2B5EF4-FFF2-40B4-BE49-F238E27FC236}">
                <a16:creationId xmlns:a16="http://schemas.microsoft.com/office/drawing/2014/main" id="{00EA194A-7ECC-4D14-8C93-22EE19C02202}"/>
              </a:ext>
            </a:extLst>
          </p:cNvPr>
          <p:cNvCxnSpPr>
            <a:cxnSpLocks/>
          </p:cNvCxnSpPr>
          <p:nvPr/>
        </p:nvCxnSpPr>
        <p:spPr>
          <a:xfrm flipH="1">
            <a:off x="2895600" y="1918826"/>
            <a:ext cx="357028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510100" y="143052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Overpass Mono"/>
                <a:ea typeface="Overpass Mono"/>
                <a:cs typeface="Overpass Mono"/>
                <a:sym typeface="Overpass Mono"/>
              </a:rPr>
              <a:t>GET =&gt; Get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Overpass Mono"/>
                <a:ea typeface="Overpass Mono"/>
                <a:cs typeface="Overpass Mono"/>
                <a:sym typeface="Overpass Mono"/>
              </a:rPr>
              <a:t>  /queues =&gt; display</a:t>
            </a:r>
            <a:r>
              <a:rPr lang="th-TH" b="1" dirty="0"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-US" b="1" dirty="0">
                <a:latin typeface="Overpass Mono"/>
                <a:ea typeface="Overpass Mono"/>
                <a:cs typeface="Overpass Mono"/>
                <a:sym typeface="Overpass Mono"/>
              </a:rPr>
              <a:t>queues</a:t>
            </a:r>
            <a:endParaRPr lang="th-TH" b="1" dirty="0"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b="1" dirty="0">
                <a:latin typeface="Overpass Mono"/>
                <a:ea typeface="Overpass Mono"/>
                <a:cs typeface="Overpass Mono"/>
                <a:sym typeface="Overpass Mono"/>
              </a:rPr>
              <a:t>  </a:t>
            </a:r>
            <a:r>
              <a:rPr lang="en-US" b="1" dirty="0">
                <a:latin typeface="Overpass Mono"/>
                <a:ea typeface="Overpass Mono"/>
                <a:cs typeface="Overpass Mono"/>
                <a:sym typeface="Overpass Mono"/>
              </a:rPr>
              <a:t>/queues/:id =&gt; filter and display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Overpass Mono"/>
                <a:ea typeface="Overpass Mono"/>
                <a:cs typeface="Overpass Mono"/>
                <a:sym typeface="Overpass Mono"/>
              </a:rPr>
              <a:t>POST =&gt; Store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Overpass Mono"/>
                <a:ea typeface="Overpass Mono"/>
                <a:cs typeface="Overpass Mono"/>
                <a:sym typeface="Overpass Mono"/>
              </a:rPr>
              <a:t>  /queue =&gt; store queue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Overpass Mono"/>
                <a:ea typeface="Overpass Mono"/>
                <a:cs typeface="Overpass Mono"/>
                <a:sym typeface="Overpass Mono"/>
              </a:rPr>
              <a:t>PUT =&gt; Update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Overpass Mono"/>
                <a:ea typeface="Overpass Mono"/>
                <a:cs typeface="Overpass Mono"/>
                <a:sym typeface="Overpass Mono"/>
              </a:rPr>
              <a:t>  /queue/:id =&gt; filter then update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Overpass Mono"/>
                <a:ea typeface="Overpass Mono"/>
                <a:cs typeface="Overpass Mono"/>
                <a:sym typeface="Overpass Mono"/>
              </a:rPr>
              <a:t>DELTE =&gt; Delete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Overpass Mono"/>
                <a:ea typeface="Overpass Mono"/>
                <a:cs typeface="Overpass Mono"/>
                <a:sym typeface="Overpass Mono"/>
              </a:rPr>
              <a:t>  /queue/:id =&gt; filter then delete</a:t>
            </a:r>
            <a:endParaRPr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HTTP REQUEST METHOD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915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NODE JS</a:t>
            </a:r>
            <a:endParaRPr dirty="0"/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DC0AA75A-DEF9-48A1-9A65-1C2975260CA8}"/>
              </a:ext>
            </a:extLst>
          </p:cNvPr>
          <p:cNvSpPr txBox="1"/>
          <p:nvPr/>
        </p:nvSpPr>
        <p:spPr>
          <a:xfrm>
            <a:off x="2835764" y="1209963"/>
            <a:ext cx="59779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FFFFFF"/>
                </a:solidFill>
                <a:effectLst/>
                <a:latin typeface="-apple-system"/>
              </a:rPr>
              <a:t>Node.js® is a </a:t>
            </a:r>
            <a:r>
              <a:rPr lang="en-US" sz="2400" b="1" i="0" u="sng" dirty="0">
                <a:solidFill>
                  <a:srgbClr val="FFFFFF"/>
                </a:solidFill>
                <a:effectLst/>
                <a:latin typeface="-apple-system"/>
              </a:rPr>
              <a:t>JavaScript runtime 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-apple-system"/>
              </a:rPr>
              <a:t>built on Chrome's V8 JavaScript engine.</a:t>
            </a:r>
            <a:endParaRPr lang="th-TH" sz="2400" dirty="0"/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0B4AEAAE-1A2D-4FA7-9A1C-E1CFAAE84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737" y="1252916"/>
            <a:ext cx="1216127" cy="745092"/>
          </a:xfrm>
          <a:prstGeom prst="rect">
            <a:avLst/>
          </a:prstGeom>
        </p:spPr>
      </p:pic>
      <p:pic>
        <p:nvPicPr>
          <p:cNvPr id="8194" name="Picture 2" descr="Top 20 World-Famous Companies Using Node.js - SPEC INDIA">
            <a:extLst>
              <a:ext uri="{FF2B5EF4-FFF2-40B4-BE49-F238E27FC236}">
                <a16:creationId xmlns:a16="http://schemas.microsoft.com/office/drawing/2014/main" id="{DA3A44C0-3F99-416C-B032-E4CE0E4F3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129" y="2281676"/>
            <a:ext cx="4379742" cy="240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741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EXPRESS JS</a:t>
            </a:r>
            <a:endParaRPr dirty="0"/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DC0AA75A-DEF9-48A1-9A65-1C2975260CA8}"/>
              </a:ext>
            </a:extLst>
          </p:cNvPr>
          <p:cNvSpPr txBox="1"/>
          <p:nvPr/>
        </p:nvSpPr>
        <p:spPr>
          <a:xfrm>
            <a:off x="2828889" y="1108329"/>
            <a:ext cx="59779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AEAEAE"/>
                </a:solidFill>
                <a:effectLst/>
                <a:latin typeface="helvetica neue"/>
              </a:rPr>
              <a:t>minimalist web framework for </a:t>
            </a:r>
            <a:r>
              <a:rPr lang="en-US" sz="3200" b="0" i="0" u="none" strike="noStrike" dirty="0">
                <a:solidFill>
                  <a:srgbClr val="259DFF"/>
                </a:solidFill>
                <a:effectLst/>
                <a:latin typeface="helvetica neue"/>
                <a:hlinkClick r:id="rId3"/>
              </a:rPr>
              <a:t>Node.js</a:t>
            </a:r>
            <a:endParaRPr lang="th-TH" sz="2400" dirty="0"/>
          </a:p>
        </p:txBody>
      </p:sp>
      <p:pic>
        <p:nvPicPr>
          <p:cNvPr id="2050" name="Picture 2" descr="What is Express.js? Why use Express.js?">
            <a:extLst>
              <a:ext uri="{FF2B5EF4-FFF2-40B4-BE49-F238E27FC236}">
                <a16:creationId xmlns:a16="http://schemas.microsoft.com/office/drawing/2014/main" id="{1CC77B3C-95CC-47B0-A318-406C217F6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96" y="860241"/>
            <a:ext cx="2703393" cy="160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629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1278000" y="258873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TO INSTALL EXPRESS JS</a:t>
            </a:r>
            <a:endParaRPr dirty="0"/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5CB6FD6C-0B36-4D22-B3B5-3EB9A5137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090210"/>
            <a:ext cx="5334000" cy="62827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th-TH" sz="200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npm install -g express-generator</a:t>
            </a:r>
            <a:endParaRPr kumimoji="0" lang="th-TH" altLang="th-TH" sz="6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32982B94-3B6F-4A73-B289-FF9A4FD93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671436"/>
            <a:ext cx="5334000" cy="62827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th-TH" sz="200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express</a:t>
            </a:r>
            <a:endParaRPr kumimoji="0" lang="th-TH" altLang="th-TH" sz="6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id="{C4BEF764-FFC6-407A-B7AA-028213D22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462049"/>
            <a:ext cx="5334000" cy="62827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th-TH" sz="2000" dirty="0">
                <a:solidFill>
                  <a:srgbClr val="66D9EF"/>
                </a:solidFill>
                <a:latin typeface="Courier New" panose="02070309020205020404" pitchFamily="49" charset="0"/>
              </a:rPr>
              <a:t>n</a:t>
            </a:r>
            <a:r>
              <a:rPr kumimoji="0" lang="en-US" altLang="th-TH" sz="200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pm install</a:t>
            </a:r>
            <a:endParaRPr kumimoji="0" lang="th-TH" altLang="th-TH" sz="6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D77C05F1-5FB3-4D3B-AEFA-5855887CD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880823"/>
            <a:ext cx="5334000" cy="62827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th-TH" sz="200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npm install -g </a:t>
            </a:r>
            <a:r>
              <a:rPr kumimoji="0" lang="en-US" altLang="th-TH" sz="200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nodemon</a:t>
            </a:r>
            <a:endParaRPr kumimoji="0" lang="th-TH" altLang="th-TH" sz="6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2">
            <a:extLst>
              <a:ext uri="{FF2B5EF4-FFF2-40B4-BE49-F238E27FC236}">
                <a16:creationId xmlns:a16="http://schemas.microsoft.com/office/drawing/2014/main" id="{D8D4A1B3-372A-4A33-9950-90EFB2820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256351"/>
            <a:ext cx="5334000" cy="62827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th-TH" sz="2000" dirty="0" err="1">
                <a:solidFill>
                  <a:srgbClr val="66D9EF"/>
                </a:solidFill>
                <a:latin typeface="Courier New" panose="02070309020205020404" pitchFamily="49" charset="0"/>
              </a:rPr>
              <a:t>n</a:t>
            </a:r>
            <a:r>
              <a:rPr kumimoji="0" lang="en-US" altLang="th-TH" sz="200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odemon</a:t>
            </a:r>
            <a:r>
              <a:rPr kumimoji="0" lang="en-US" altLang="th-TH" sz="200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 start</a:t>
            </a:r>
            <a:endParaRPr kumimoji="0" lang="th-TH" altLang="th-TH" sz="6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452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ชื่อเรื่อง 13">
            <a:extLst>
              <a:ext uri="{FF2B5EF4-FFF2-40B4-BE49-F238E27FC236}">
                <a16:creationId xmlns:a16="http://schemas.microsoft.com/office/drawing/2014/main" id="{9ADF282A-C344-4533-BDF0-EA7A08E07F39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1278000" y="63870"/>
            <a:ext cx="6588000" cy="669000"/>
          </a:xfrm>
        </p:spPr>
        <p:txBody>
          <a:bodyPr/>
          <a:lstStyle/>
          <a:p>
            <a:r>
              <a:rPr lang="en-US" dirty="0"/>
              <a:t>Bank Q</a:t>
            </a:r>
            <a:endParaRPr lang="th-TH" dirty="0"/>
          </a:p>
        </p:txBody>
      </p:sp>
      <p:sp>
        <p:nvSpPr>
          <p:cNvPr id="15" name="สี่เหลี่ยมผืนผ้า: มุมมน 14">
            <a:extLst>
              <a:ext uri="{FF2B5EF4-FFF2-40B4-BE49-F238E27FC236}">
                <a16:creationId xmlns:a16="http://schemas.microsoft.com/office/drawing/2014/main" id="{81BE0DBD-C48C-473C-8877-4B9CB88ED32A}"/>
              </a:ext>
            </a:extLst>
          </p:cNvPr>
          <p:cNvSpPr/>
          <p:nvPr/>
        </p:nvSpPr>
        <p:spPr>
          <a:xfrm>
            <a:off x="1920537" y="1125685"/>
            <a:ext cx="1419368" cy="669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  <a:endParaRPr lang="th-TH" dirty="0"/>
          </a:p>
        </p:txBody>
      </p:sp>
      <p:sp>
        <p:nvSpPr>
          <p:cNvPr id="16" name="สี่เหลี่ยมผืนผ้า: มุมมน 15">
            <a:extLst>
              <a:ext uri="{FF2B5EF4-FFF2-40B4-BE49-F238E27FC236}">
                <a16:creationId xmlns:a16="http://schemas.microsoft.com/office/drawing/2014/main" id="{365AFC27-A816-4593-9744-FB86155AFC4C}"/>
              </a:ext>
            </a:extLst>
          </p:cNvPr>
          <p:cNvSpPr/>
          <p:nvPr/>
        </p:nvSpPr>
        <p:spPr>
          <a:xfrm>
            <a:off x="3702356" y="1125685"/>
            <a:ext cx="1419368" cy="669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  <a:endParaRPr lang="th-TH" dirty="0"/>
          </a:p>
        </p:txBody>
      </p:sp>
      <p:sp>
        <p:nvSpPr>
          <p:cNvPr id="17" name="สี่เหลี่ยมผืนผ้า: มุมมน 16">
            <a:extLst>
              <a:ext uri="{FF2B5EF4-FFF2-40B4-BE49-F238E27FC236}">
                <a16:creationId xmlns:a16="http://schemas.microsoft.com/office/drawing/2014/main" id="{5E92359D-8DB7-4278-87C6-4E4DA0BC06CB}"/>
              </a:ext>
            </a:extLst>
          </p:cNvPr>
          <p:cNvSpPr/>
          <p:nvPr/>
        </p:nvSpPr>
        <p:spPr>
          <a:xfrm>
            <a:off x="5374174" y="1125685"/>
            <a:ext cx="1419368" cy="669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  <a:endParaRPr lang="th-TH" dirty="0"/>
          </a:p>
        </p:txBody>
      </p:sp>
      <p:sp>
        <p:nvSpPr>
          <p:cNvPr id="18" name="วงรี 17">
            <a:extLst>
              <a:ext uri="{FF2B5EF4-FFF2-40B4-BE49-F238E27FC236}">
                <a16:creationId xmlns:a16="http://schemas.microsoft.com/office/drawing/2014/main" id="{A6270BB3-E23E-4516-B5E4-14A0EF624528}"/>
              </a:ext>
            </a:extLst>
          </p:cNvPr>
          <p:cNvSpPr/>
          <p:nvPr/>
        </p:nvSpPr>
        <p:spPr>
          <a:xfrm>
            <a:off x="5745426" y="4329527"/>
            <a:ext cx="511791" cy="4435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q1</a:t>
            </a:r>
            <a:endParaRPr lang="th-TH" dirty="0"/>
          </a:p>
        </p:txBody>
      </p:sp>
      <p:sp>
        <p:nvSpPr>
          <p:cNvPr id="19" name="วงรี 18">
            <a:extLst>
              <a:ext uri="{FF2B5EF4-FFF2-40B4-BE49-F238E27FC236}">
                <a16:creationId xmlns:a16="http://schemas.microsoft.com/office/drawing/2014/main" id="{90BE2B67-CF6D-4A1A-A177-C10F57A8FB49}"/>
              </a:ext>
            </a:extLst>
          </p:cNvPr>
          <p:cNvSpPr/>
          <p:nvPr/>
        </p:nvSpPr>
        <p:spPr>
          <a:xfrm>
            <a:off x="6330700" y="4329527"/>
            <a:ext cx="511791" cy="4435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q2</a:t>
            </a:r>
            <a:endParaRPr lang="th-TH" dirty="0"/>
          </a:p>
        </p:txBody>
      </p:sp>
      <p:sp>
        <p:nvSpPr>
          <p:cNvPr id="20" name="วงรี 19">
            <a:extLst>
              <a:ext uri="{FF2B5EF4-FFF2-40B4-BE49-F238E27FC236}">
                <a16:creationId xmlns:a16="http://schemas.microsoft.com/office/drawing/2014/main" id="{53DA00A5-C72A-4F55-B451-84D0FC71D5F7}"/>
              </a:ext>
            </a:extLst>
          </p:cNvPr>
          <p:cNvSpPr/>
          <p:nvPr/>
        </p:nvSpPr>
        <p:spPr>
          <a:xfrm>
            <a:off x="6281751" y="1743948"/>
            <a:ext cx="511791" cy="4435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q3</a:t>
            </a:r>
            <a:endParaRPr lang="th-TH" dirty="0"/>
          </a:p>
        </p:txBody>
      </p:sp>
      <p:sp>
        <p:nvSpPr>
          <p:cNvPr id="21" name="วงรี 20">
            <a:extLst>
              <a:ext uri="{FF2B5EF4-FFF2-40B4-BE49-F238E27FC236}">
                <a16:creationId xmlns:a16="http://schemas.microsoft.com/office/drawing/2014/main" id="{421B7363-1561-40AD-80E8-BC9D5A8A9812}"/>
              </a:ext>
            </a:extLst>
          </p:cNvPr>
          <p:cNvSpPr/>
          <p:nvPr/>
        </p:nvSpPr>
        <p:spPr>
          <a:xfrm>
            <a:off x="4535932" y="1736369"/>
            <a:ext cx="511791" cy="4435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q4</a:t>
            </a:r>
            <a:endParaRPr lang="th-TH" dirty="0"/>
          </a:p>
        </p:txBody>
      </p:sp>
      <p:sp>
        <p:nvSpPr>
          <p:cNvPr id="26" name="วงรี 25">
            <a:extLst>
              <a:ext uri="{FF2B5EF4-FFF2-40B4-BE49-F238E27FC236}">
                <a16:creationId xmlns:a16="http://schemas.microsoft.com/office/drawing/2014/main" id="{F43B90C4-5729-490C-9454-EB5BBA16091B}"/>
              </a:ext>
            </a:extLst>
          </p:cNvPr>
          <p:cNvSpPr/>
          <p:nvPr/>
        </p:nvSpPr>
        <p:spPr>
          <a:xfrm>
            <a:off x="2828114" y="1736369"/>
            <a:ext cx="511791" cy="4435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q5</a:t>
            </a:r>
            <a:endParaRPr lang="th-TH" dirty="0"/>
          </a:p>
        </p:txBody>
      </p:sp>
      <p:sp>
        <p:nvSpPr>
          <p:cNvPr id="29" name="สี่เหลี่ยมผืนผ้า 28">
            <a:extLst>
              <a:ext uri="{FF2B5EF4-FFF2-40B4-BE49-F238E27FC236}">
                <a16:creationId xmlns:a16="http://schemas.microsoft.com/office/drawing/2014/main" id="{CFE4675D-C7B0-4331-8D3C-49441D7FC10A}"/>
              </a:ext>
            </a:extLst>
          </p:cNvPr>
          <p:cNvSpPr/>
          <p:nvPr/>
        </p:nvSpPr>
        <p:spPr>
          <a:xfrm>
            <a:off x="1278000" y="558636"/>
            <a:ext cx="313899" cy="421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สี่เหลี่ยมผืนผ้า 29">
            <a:extLst>
              <a:ext uri="{FF2B5EF4-FFF2-40B4-BE49-F238E27FC236}">
                <a16:creationId xmlns:a16="http://schemas.microsoft.com/office/drawing/2014/main" id="{86FDEEA4-BBE8-45B1-9286-FB20E6AA9896}"/>
              </a:ext>
            </a:extLst>
          </p:cNvPr>
          <p:cNvSpPr/>
          <p:nvPr/>
        </p:nvSpPr>
        <p:spPr>
          <a:xfrm>
            <a:off x="7222723" y="558636"/>
            <a:ext cx="313899" cy="421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92011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510100" y="143052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EXERCISE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98;p52">
            <a:extLst>
              <a:ext uri="{FF2B5EF4-FFF2-40B4-BE49-F238E27FC236}">
                <a16:creationId xmlns:a16="http://schemas.microsoft.com/office/drawing/2014/main" id="{75145C0B-E23C-4813-8CDF-11F8A7E6ED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5" name="Google Shape;899;p52">
            <a:extLst>
              <a:ext uri="{FF2B5EF4-FFF2-40B4-BE49-F238E27FC236}">
                <a16:creationId xmlns:a16="http://schemas.microsoft.com/office/drawing/2014/main" id="{686E748D-E7E9-4D24-9A72-4CB9322331D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Fb: Supakorn Emchananon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Tel: 0961827473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" name="Google Shape;911;p52">
            <a:extLst>
              <a:ext uri="{FF2B5EF4-FFF2-40B4-BE49-F238E27FC236}">
                <a16:creationId xmlns:a16="http://schemas.microsoft.com/office/drawing/2014/main" id="{FBD1D0E4-4680-4DB7-BA0C-FCD919138F57}"/>
              </a:ext>
            </a:extLst>
          </p:cNvPr>
          <p:cNvGrpSpPr/>
          <p:nvPr/>
        </p:nvGrpSpPr>
        <p:grpSpPr>
          <a:xfrm>
            <a:off x="3034321" y="1968243"/>
            <a:ext cx="303942" cy="303664"/>
            <a:chOff x="1679688" y="2161523"/>
            <a:chExt cx="356865" cy="356498"/>
          </a:xfrm>
        </p:grpSpPr>
        <p:sp>
          <p:nvSpPr>
            <p:cNvPr id="7" name="Google Shape;912;p52">
              <a:extLst>
                <a:ext uri="{FF2B5EF4-FFF2-40B4-BE49-F238E27FC236}">
                  <a16:creationId xmlns:a16="http://schemas.microsoft.com/office/drawing/2014/main" id="{DC4D6DCB-F3FC-4312-A26D-A165FB92A759}"/>
                </a:ext>
              </a:extLst>
            </p:cNvPr>
            <p:cNvSpPr/>
            <p:nvPr/>
          </p:nvSpPr>
          <p:spPr>
            <a:xfrm>
              <a:off x="1679688" y="2161523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913;p52">
              <a:extLst>
                <a:ext uri="{FF2B5EF4-FFF2-40B4-BE49-F238E27FC236}">
                  <a16:creationId xmlns:a16="http://schemas.microsoft.com/office/drawing/2014/main" id="{6BE56292-971F-403C-9BB5-B34C0695D015}"/>
                </a:ext>
              </a:extLst>
            </p:cNvPr>
            <p:cNvSpPr/>
            <p:nvPr/>
          </p:nvSpPr>
          <p:spPr>
            <a:xfrm>
              <a:off x="1761032" y="2214800"/>
              <a:ext cx="194175" cy="279663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35855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REACT</a:t>
            </a:r>
            <a:endParaRPr dirty="0"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REST API</a:t>
            </a:r>
            <a:endParaRPr dirty="0"/>
          </a:p>
        </p:txBody>
      </p:sp>
      <p:sp>
        <p:nvSpPr>
          <p:cNvPr id="396" name="Google Shape;396;p34"/>
          <p:cNvSpPr txBox="1">
            <a:spLocks noGrp="1"/>
          </p:cNvSpPr>
          <p:nvPr>
            <p:ph type="subTitle" idx="1"/>
          </p:nvPr>
        </p:nvSpPr>
        <p:spPr>
          <a:xfrm flipH="1">
            <a:off x="5126181" y="2208199"/>
            <a:ext cx="1751892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Understood of rest api concept</a:t>
            </a:r>
            <a:endParaRPr dirty="0"/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NODEJS</a:t>
            </a:r>
            <a:endParaRPr dirty="0"/>
          </a:p>
        </p:txBody>
      </p:sp>
      <p:sp>
        <p:nvSpPr>
          <p:cNvPr id="398" name="Google Shape;398;p34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Know how to use node js as a backend service.</a:t>
            </a:r>
            <a:endParaRPr dirty="0"/>
          </a:p>
        </p:txBody>
      </p:sp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WE KNOW TODAY</a:t>
            </a:r>
            <a:endParaRPr dirty="0"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6"/>
            <a:ext cx="2163900" cy="68700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Can write react as hook style and know how to crud any data via </a:t>
            </a:r>
            <a:r>
              <a:rPr lang="en-US" dirty="0" err="1"/>
              <a:t>api</a:t>
            </a:r>
            <a:endParaRPr dirty="0"/>
          </a:p>
        </p:txBody>
      </p:sp>
      <p:sp>
        <p:nvSpPr>
          <p:cNvPr id="387" name="Google Shape;387;p34"/>
          <p:cNvSpPr/>
          <p:nvPr/>
        </p:nvSpPr>
        <p:spPr>
          <a:xfrm flipH="1">
            <a:off x="7903705" y="1829925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7734270" y="2126750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4"/>
          <p:cNvSpPr/>
          <p:nvPr/>
        </p:nvSpPr>
        <p:spPr>
          <a:xfrm>
            <a:off x="7019925" y="18299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333500" y="32015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071052" y="2126750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79306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4"/>
          <p:cNvSpPr/>
          <p:nvPr/>
        </p:nvSpPr>
        <p:spPr>
          <a:xfrm>
            <a:off x="1489597" y="3357804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4"/>
          <p:cNvSpPr/>
          <p:nvPr/>
        </p:nvSpPr>
        <p:spPr>
          <a:xfrm>
            <a:off x="1518292" y="1986386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4"/>
          <p:cNvGrpSpPr/>
          <p:nvPr/>
        </p:nvGrpSpPr>
        <p:grpSpPr>
          <a:xfrm>
            <a:off x="7190734" y="1989677"/>
            <a:ext cx="431782" cy="457187"/>
            <a:chOff x="-1611775" y="1332800"/>
            <a:chExt cx="469175" cy="492075"/>
          </a:xfrm>
        </p:grpSpPr>
        <p:sp>
          <p:nvSpPr>
            <p:cNvPr id="424" name="Google Shape;424;p34"/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REACT</a:t>
            </a:r>
            <a:endParaRPr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C11C1ECE-9C52-445C-8391-91585C9B1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05" y="1391759"/>
            <a:ext cx="2359982" cy="2359982"/>
          </a:xfrm>
          <a:prstGeom prst="rect">
            <a:avLst/>
          </a:prstGeom>
        </p:spPr>
      </p:pic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DC0AA75A-DEF9-48A1-9A65-1C2975260CA8}"/>
              </a:ext>
            </a:extLst>
          </p:cNvPr>
          <p:cNvSpPr txBox="1"/>
          <p:nvPr/>
        </p:nvSpPr>
        <p:spPr>
          <a:xfrm>
            <a:off x="2884787" y="1294479"/>
            <a:ext cx="59779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FFFFFF"/>
                </a:solidFill>
                <a:effectLst/>
                <a:latin typeface="-apple-system"/>
              </a:rPr>
              <a:t>A JavaScript library for building user interfaces</a:t>
            </a:r>
            <a:endParaRPr lang="th-TH" sz="2400" dirty="0"/>
          </a:p>
        </p:txBody>
      </p:sp>
      <p:pic>
        <p:nvPicPr>
          <p:cNvPr id="1026" name="Picture 2" descr="What are Some Websites that Use React in Production?">
            <a:extLst>
              <a:ext uri="{FF2B5EF4-FFF2-40B4-BE49-F238E27FC236}">
                <a16:creationId xmlns:a16="http://schemas.microsoft.com/office/drawing/2014/main" id="{090523E1-B354-4948-AB89-926DF064D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980" y="2525586"/>
            <a:ext cx="4085705" cy="21409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52872522-3E63-47DC-82A5-987529BEBED0}"/>
              </a:ext>
            </a:extLst>
          </p:cNvPr>
          <p:cNvSpPr txBox="1"/>
          <p:nvPr/>
        </p:nvSpPr>
        <p:spPr>
          <a:xfrm>
            <a:off x="2884787" y="175614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=&gt; Declarative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AC877079-A18B-44E9-B8CF-254E88C24899}"/>
              </a:ext>
            </a:extLst>
          </p:cNvPr>
          <p:cNvSpPr txBox="1"/>
          <p:nvPr/>
        </p:nvSpPr>
        <p:spPr>
          <a:xfrm>
            <a:off x="2884787" y="210380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=&gt; Component-Based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359400" y="1730953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INSTALL NODEJS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359400" y="1167178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CE7A5096-1396-40AD-BDC6-EACFD2DFC85D}"/>
              </a:ext>
            </a:extLst>
          </p:cNvPr>
          <p:cNvSpPr txBox="1"/>
          <p:nvPr/>
        </p:nvSpPr>
        <p:spPr>
          <a:xfrm>
            <a:off x="2286000" y="408906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dirty="0">
                <a:solidFill>
                  <a:schemeClr val="bg1"/>
                </a:solidFill>
              </a:rPr>
              <a:t>https://nodejs.org/en/</a:t>
            </a: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A0B5B8EB-65CA-4896-8D03-3A4218A7F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872" y="2370362"/>
            <a:ext cx="5164255" cy="1591552"/>
          </a:xfrm>
          <a:prstGeom prst="rect">
            <a:avLst/>
          </a:prstGeom>
        </p:spPr>
      </p:pic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73478E93-C5B8-4B9E-BDE0-4822BEBB6209}"/>
              </a:ext>
            </a:extLst>
          </p:cNvPr>
          <p:cNvSpPr/>
          <p:nvPr/>
        </p:nvSpPr>
        <p:spPr>
          <a:xfrm>
            <a:off x="2286000" y="2833255"/>
            <a:ext cx="2285999" cy="838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7512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359400" y="2194157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RUN NPM COMMAND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359400" y="1630382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02</a:t>
            </a:r>
            <a:endParaRPr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8FF8BFD-331C-497A-9FBA-1A1CE31AE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127" y="2704691"/>
            <a:ext cx="2881745" cy="48208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05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npm install </a:t>
            </a:r>
            <a:r>
              <a:rPr kumimoji="0" lang="th-TH" altLang="th-TH" sz="105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kumimoji="0" lang="th-TH" altLang="th-TH" sz="105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g create</a:t>
            </a:r>
            <a:r>
              <a:rPr kumimoji="0" lang="th-TH" altLang="th-TH" sz="105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kumimoji="0" lang="th-TH" altLang="th-TH" sz="105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react</a:t>
            </a:r>
            <a:r>
              <a:rPr kumimoji="0" lang="th-TH" altLang="th-TH" sz="105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kumimoji="0" lang="th-TH" altLang="th-TH" sz="105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app</a:t>
            </a:r>
            <a:r>
              <a:rPr kumimoji="0" lang="th-TH" altLang="th-TH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h-TH" altLang="th-TH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5CA9A1D-D294-4539-9599-F60123F29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127" y="3314291"/>
            <a:ext cx="2881745" cy="48208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th-TH" sz="105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npx</a:t>
            </a:r>
            <a:r>
              <a:rPr kumimoji="0" lang="en-US" altLang="th-TH" sz="105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 create-react-app bank-queue</a:t>
            </a:r>
            <a:endParaRPr kumimoji="0" lang="th-TH" altLang="th-TH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313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359400" y="2571750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Launch!!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359400" y="2007975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03</a:t>
            </a:r>
            <a:endParaRPr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0801C9A-A19C-4B6E-B14A-84E39A795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127" y="3148036"/>
            <a:ext cx="2881745" cy="48208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th-TH" sz="105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npm start</a:t>
            </a:r>
          </a:p>
        </p:txBody>
      </p:sp>
      <p:pic>
        <p:nvPicPr>
          <p:cNvPr id="9" name="Picture 2" descr="อาจเป็นมีมรูป 2 คน และ ข้อความพูดว่า &quot;Programmers while coding my back hurts such pain so tired can't sit anymore Programmers while playing Games such refresh much wow very interest&quot;">
            <a:extLst>
              <a:ext uri="{FF2B5EF4-FFF2-40B4-BE49-F238E27FC236}">
                <a16:creationId xmlns:a16="http://schemas.microsoft.com/office/drawing/2014/main" id="{CB2B8EAE-1254-4805-8795-9086A77B2B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5" t="61556"/>
          <a:stretch/>
        </p:blipFill>
        <p:spPr bwMode="auto">
          <a:xfrm>
            <a:off x="6012872" y="2078447"/>
            <a:ext cx="2590801" cy="155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21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75;p49">
            <a:extLst>
              <a:ext uri="{FF2B5EF4-FFF2-40B4-BE49-F238E27FC236}">
                <a16:creationId xmlns:a16="http://schemas.microsoft.com/office/drawing/2014/main" id="{81AED3FA-7981-42E6-BDEE-0F5A8F4741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2572" y="3764124"/>
            <a:ext cx="6652586" cy="385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http://localhost:3000/</a:t>
            </a:r>
            <a:endParaRPr sz="2000" dirty="0"/>
          </a:p>
        </p:txBody>
      </p:sp>
      <p:sp>
        <p:nvSpPr>
          <p:cNvPr id="9" name="Google Shape;776;p49">
            <a:extLst>
              <a:ext uri="{FF2B5EF4-FFF2-40B4-BE49-F238E27FC236}">
                <a16:creationId xmlns:a16="http://schemas.microsoft.com/office/drawing/2014/main" id="{78F2908D-E149-4E2C-8B12-B856695FBCE2}"/>
              </a:ext>
            </a:extLst>
          </p:cNvPr>
          <p:cNvSpPr/>
          <p:nvPr/>
        </p:nvSpPr>
        <p:spPr>
          <a:xfrm>
            <a:off x="2904748" y="98198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77;p49">
            <a:extLst>
              <a:ext uri="{FF2B5EF4-FFF2-40B4-BE49-F238E27FC236}">
                <a16:creationId xmlns:a16="http://schemas.microsoft.com/office/drawing/2014/main" id="{BA167BCF-4095-4EDC-914E-A6F6B2F25645}"/>
              </a:ext>
            </a:extLst>
          </p:cNvPr>
          <p:cNvSpPr/>
          <p:nvPr/>
        </p:nvSpPr>
        <p:spPr>
          <a:xfrm>
            <a:off x="2904748" y="98198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78;p49">
            <a:extLst>
              <a:ext uri="{FF2B5EF4-FFF2-40B4-BE49-F238E27FC236}">
                <a16:creationId xmlns:a16="http://schemas.microsoft.com/office/drawing/2014/main" id="{A7F0CC0B-B162-455B-9628-C4AEB0A7403B}"/>
              </a:ext>
            </a:extLst>
          </p:cNvPr>
          <p:cNvSpPr/>
          <p:nvPr/>
        </p:nvSpPr>
        <p:spPr>
          <a:xfrm>
            <a:off x="2904748" y="98198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79;p49">
            <a:extLst>
              <a:ext uri="{FF2B5EF4-FFF2-40B4-BE49-F238E27FC236}">
                <a16:creationId xmlns:a16="http://schemas.microsoft.com/office/drawing/2014/main" id="{187FBD27-8AC3-4DF9-B597-C1FB48582A71}"/>
              </a:ext>
            </a:extLst>
          </p:cNvPr>
          <p:cNvSpPr/>
          <p:nvPr/>
        </p:nvSpPr>
        <p:spPr>
          <a:xfrm>
            <a:off x="2186828" y="356885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80;p49">
            <a:extLst>
              <a:ext uri="{FF2B5EF4-FFF2-40B4-BE49-F238E27FC236}">
                <a16:creationId xmlns:a16="http://schemas.microsoft.com/office/drawing/2014/main" id="{C83BA0F5-3925-462C-B631-982AE398D72E}"/>
              </a:ext>
            </a:extLst>
          </p:cNvPr>
          <p:cNvSpPr/>
          <p:nvPr/>
        </p:nvSpPr>
        <p:spPr>
          <a:xfrm>
            <a:off x="2169433" y="299921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81;p49">
            <a:extLst>
              <a:ext uri="{FF2B5EF4-FFF2-40B4-BE49-F238E27FC236}">
                <a16:creationId xmlns:a16="http://schemas.microsoft.com/office/drawing/2014/main" id="{F458F78B-B5FD-4ED7-B985-87424BF1C3DC}"/>
              </a:ext>
            </a:extLst>
          </p:cNvPr>
          <p:cNvSpPr/>
          <p:nvPr/>
        </p:nvSpPr>
        <p:spPr>
          <a:xfrm>
            <a:off x="3589628" y="334492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82;p49">
            <a:extLst>
              <a:ext uri="{FF2B5EF4-FFF2-40B4-BE49-F238E27FC236}">
                <a16:creationId xmlns:a16="http://schemas.microsoft.com/office/drawing/2014/main" id="{0CB1001A-071C-4FFE-9550-338F7B831DDD}"/>
              </a:ext>
            </a:extLst>
          </p:cNvPr>
          <p:cNvSpPr/>
          <p:nvPr/>
        </p:nvSpPr>
        <p:spPr>
          <a:xfrm>
            <a:off x="3041728" y="302139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783;p49">
            <a:extLst>
              <a:ext uri="{FF2B5EF4-FFF2-40B4-BE49-F238E27FC236}">
                <a16:creationId xmlns:a16="http://schemas.microsoft.com/office/drawing/2014/main" id="{BAC216C8-377C-4959-A374-6A35C1C6F766}"/>
              </a:ext>
            </a:extLst>
          </p:cNvPr>
          <p:cNvSpPr/>
          <p:nvPr/>
        </p:nvSpPr>
        <p:spPr>
          <a:xfrm>
            <a:off x="3225227" y="302139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784;p49">
            <a:extLst>
              <a:ext uri="{FF2B5EF4-FFF2-40B4-BE49-F238E27FC236}">
                <a16:creationId xmlns:a16="http://schemas.microsoft.com/office/drawing/2014/main" id="{0185C1FC-53A7-442F-A0F3-789CC3805733}"/>
              </a:ext>
            </a:extLst>
          </p:cNvPr>
          <p:cNvSpPr/>
          <p:nvPr/>
        </p:nvSpPr>
        <p:spPr>
          <a:xfrm>
            <a:off x="3408294" y="302139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785;p49">
            <a:extLst>
              <a:ext uri="{FF2B5EF4-FFF2-40B4-BE49-F238E27FC236}">
                <a16:creationId xmlns:a16="http://schemas.microsoft.com/office/drawing/2014/main" id="{384FC10A-416F-45A7-B29F-6D40BAEF3B41}"/>
              </a:ext>
            </a:extLst>
          </p:cNvPr>
          <p:cNvSpPr/>
          <p:nvPr/>
        </p:nvSpPr>
        <p:spPr>
          <a:xfrm>
            <a:off x="3591794" y="302182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86;p49">
            <a:extLst>
              <a:ext uri="{FF2B5EF4-FFF2-40B4-BE49-F238E27FC236}">
                <a16:creationId xmlns:a16="http://schemas.microsoft.com/office/drawing/2014/main" id="{FC3AE713-DD02-4B15-AF20-6CDC82B3E275}"/>
              </a:ext>
            </a:extLst>
          </p:cNvPr>
          <p:cNvSpPr/>
          <p:nvPr/>
        </p:nvSpPr>
        <p:spPr>
          <a:xfrm>
            <a:off x="3774860" y="302182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87;p49">
            <a:extLst>
              <a:ext uri="{FF2B5EF4-FFF2-40B4-BE49-F238E27FC236}">
                <a16:creationId xmlns:a16="http://schemas.microsoft.com/office/drawing/2014/main" id="{59AC1F06-81FA-44E5-98C4-E75AC54619C0}"/>
              </a:ext>
            </a:extLst>
          </p:cNvPr>
          <p:cNvSpPr/>
          <p:nvPr/>
        </p:nvSpPr>
        <p:spPr>
          <a:xfrm>
            <a:off x="3958811" y="302182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88;p49">
            <a:extLst>
              <a:ext uri="{FF2B5EF4-FFF2-40B4-BE49-F238E27FC236}">
                <a16:creationId xmlns:a16="http://schemas.microsoft.com/office/drawing/2014/main" id="{D680EBA3-D09B-4A4A-9432-FDD52DE09D51}"/>
              </a:ext>
            </a:extLst>
          </p:cNvPr>
          <p:cNvSpPr/>
          <p:nvPr/>
        </p:nvSpPr>
        <p:spPr>
          <a:xfrm>
            <a:off x="4142310" y="302182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89;p49">
            <a:extLst>
              <a:ext uri="{FF2B5EF4-FFF2-40B4-BE49-F238E27FC236}">
                <a16:creationId xmlns:a16="http://schemas.microsoft.com/office/drawing/2014/main" id="{E6EB9CBB-9AF7-46F5-A3EB-7527093D66C6}"/>
              </a:ext>
            </a:extLst>
          </p:cNvPr>
          <p:cNvSpPr/>
          <p:nvPr/>
        </p:nvSpPr>
        <p:spPr>
          <a:xfrm>
            <a:off x="4325377" y="302225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790;p49">
            <a:extLst>
              <a:ext uri="{FF2B5EF4-FFF2-40B4-BE49-F238E27FC236}">
                <a16:creationId xmlns:a16="http://schemas.microsoft.com/office/drawing/2014/main" id="{AF958C95-C55A-407D-A5B7-49D9095E63C3}"/>
              </a:ext>
            </a:extLst>
          </p:cNvPr>
          <p:cNvSpPr/>
          <p:nvPr/>
        </p:nvSpPr>
        <p:spPr>
          <a:xfrm>
            <a:off x="4504961" y="302225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791;p49">
            <a:extLst>
              <a:ext uri="{FF2B5EF4-FFF2-40B4-BE49-F238E27FC236}">
                <a16:creationId xmlns:a16="http://schemas.microsoft.com/office/drawing/2014/main" id="{B1180E22-ABD3-479F-A0FA-D05DE894F9E1}"/>
              </a:ext>
            </a:extLst>
          </p:cNvPr>
          <p:cNvSpPr/>
          <p:nvPr/>
        </p:nvSpPr>
        <p:spPr>
          <a:xfrm>
            <a:off x="4681080" y="302225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92;p49">
            <a:extLst>
              <a:ext uri="{FF2B5EF4-FFF2-40B4-BE49-F238E27FC236}">
                <a16:creationId xmlns:a16="http://schemas.microsoft.com/office/drawing/2014/main" id="{45405D23-35D0-40FA-97DE-9ED0706D10C0}"/>
              </a:ext>
            </a:extLst>
          </p:cNvPr>
          <p:cNvSpPr/>
          <p:nvPr/>
        </p:nvSpPr>
        <p:spPr>
          <a:xfrm>
            <a:off x="4865446" y="302269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793;p49">
            <a:extLst>
              <a:ext uri="{FF2B5EF4-FFF2-40B4-BE49-F238E27FC236}">
                <a16:creationId xmlns:a16="http://schemas.microsoft.com/office/drawing/2014/main" id="{34F7C2E1-0B22-4EBF-A5F1-1DF74C73C500}"/>
              </a:ext>
            </a:extLst>
          </p:cNvPr>
          <p:cNvSpPr/>
          <p:nvPr/>
        </p:nvSpPr>
        <p:spPr>
          <a:xfrm>
            <a:off x="5041132" y="302269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794;p49">
            <a:extLst>
              <a:ext uri="{FF2B5EF4-FFF2-40B4-BE49-F238E27FC236}">
                <a16:creationId xmlns:a16="http://schemas.microsoft.com/office/drawing/2014/main" id="{AF19825A-23F6-4BAD-A708-8CB2B1304B5D}"/>
              </a:ext>
            </a:extLst>
          </p:cNvPr>
          <p:cNvSpPr/>
          <p:nvPr/>
        </p:nvSpPr>
        <p:spPr>
          <a:xfrm>
            <a:off x="5217233" y="302269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795;p49">
            <a:extLst>
              <a:ext uri="{FF2B5EF4-FFF2-40B4-BE49-F238E27FC236}">
                <a16:creationId xmlns:a16="http://schemas.microsoft.com/office/drawing/2014/main" id="{5221794D-542B-4CA3-8125-F9F7B42D7F32}"/>
              </a:ext>
            </a:extLst>
          </p:cNvPr>
          <p:cNvSpPr/>
          <p:nvPr/>
        </p:nvSpPr>
        <p:spPr>
          <a:xfrm>
            <a:off x="5392919" y="302314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796;p49">
            <a:extLst>
              <a:ext uri="{FF2B5EF4-FFF2-40B4-BE49-F238E27FC236}">
                <a16:creationId xmlns:a16="http://schemas.microsoft.com/office/drawing/2014/main" id="{482CBC99-D3AA-4BC8-87EC-C7FEE0651B08}"/>
              </a:ext>
            </a:extLst>
          </p:cNvPr>
          <p:cNvSpPr/>
          <p:nvPr/>
        </p:nvSpPr>
        <p:spPr>
          <a:xfrm>
            <a:off x="5569020" y="302314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797;p49">
            <a:extLst>
              <a:ext uri="{FF2B5EF4-FFF2-40B4-BE49-F238E27FC236}">
                <a16:creationId xmlns:a16="http://schemas.microsoft.com/office/drawing/2014/main" id="{90146A81-9589-4A7E-9630-FB0BB8C8236C}"/>
              </a:ext>
            </a:extLst>
          </p:cNvPr>
          <p:cNvSpPr/>
          <p:nvPr/>
        </p:nvSpPr>
        <p:spPr>
          <a:xfrm>
            <a:off x="2973012" y="308400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798;p49">
            <a:extLst>
              <a:ext uri="{FF2B5EF4-FFF2-40B4-BE49-F238E27FC236}">
                <a16:creationId xmlns:a16="http://schemas.microsoft.com/office/drawing/2014/main" id="{9A9DBEDF-273C-41DB-B415-51ACF7F9FB57}"/>
              </a:ext>
            </a:extLst>
          </p:cNvPr>
          <p:cNvSpPr/>
          <p:nvPr/>
        </p:nvSpPr>
        <p:spPr>
          <a:xfrm>
            <a:off x="3243922" y="308400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799;p49">
            <a:extLst>
              <a:ext uri="{FF2B5EF4-FFF2-40B4-BE49-F238E27FC236}">
                <a16:creationId xmlns:a16="http://schemas.microsoft.com/office/drawing/2014/main" id="{00398D90-AC3D-45B8-B87D-43947CF5D3EE}"/>
              </a:ext>
            </a:extLst>
          </p:cNvPr>
          <p:cNvSpPr/>
          <p:nvPr/>
        </p:nvSpPr>
        <p:spPr>
          <a:xfrm>
            <a:off x="3436119" y="308400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800;p49">
            <a:extLst>
              <a:ext uri="{FF2B5EF4-FFF2-40B4-BE49-F238E27FC236}">
                <a16:creationId xmlns:a16="http://schemas.microsoft.com/office/drawing/2014/main" id="{1E2D4B3F-69B5-4918-A04B-518F22404520}"/>
              </a:ext>
            </a:extLst>
          </p:cNvPr>
          <p:cNvSpPr/>
          <p:nvPr/>
        </p:nvSpPr>
        <p:spPr>
          <a:xfrm>
            <a:off x="3628768" y="308444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801;p49">
            <a:extLst>
              <a:ext uri="{FF2B5EF4-FFF2-40B4-BE49-F238E27FC236}">
                <a16:creationId xmlns:a16="http://schemas.microsoft.com/office/drawing/2014/main" id="{D2AD80FF-439B-466E-8D51-59A3C83BE320}"/>
              </a:ext>
            </a:extLst>
          </p:cNvPr>
          <p:cNvSpPr/>
          <p:nvPr/>
        </p:nvSpPr>
        <p:spPr>
          <a:xfrm>
            <a:off x="3821831" y="308444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802;p49">
            <a:extLst>
              <a:ext uri="{FF2B5EF4-FFF2-40B4-BE49-F238E27FC236}">
                <a16:creationId xmlns:a16="http://schemas.microsoft.com/office/drawing/2014/main" id="{4B827A6C-18CB-4E44-B969-866D9665B7BD}"/>
              </a:ext>
            </a:extLst>
          </p:cNvPr>
          <p:cNvSpPr/>
          <p:nvPr/>
        </p:nvSpPr>
        <p:spPr>
          <a:xfrm>
            <a:off x="4014462" y="308444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803;p49">
            <a:extLst>
              <a:ext uri="{FF2B5EF4-FFF2-40B4-BE49-F238E27FC236}">
                <a16:creationId xmlns:a16="http://schemas.microsoft.com/office/drawing/2014/main" id="{BF9C1380-FF0B-4B6C-8FFB-C44258E6238F}"/>
              </a:ext>
            </a:extLst>
          </p:cNvPr>
          <p:cNvSpPr/>
          <p:nvPr/>
        </p:nvSpPr>
        <p:spPr>
          <a:xfrm>
            <a:off x="4206659" y="308487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804;p49">
            <a:extLst>
              <a:ext uri="{FF2B5EF4-FFF2-40B4-BE49-F238E27FC236}">
                <a16:creationId xmlns:a16="http://schemas.microsoft.com/office/drawing/2014/main" id="{3C8FF324-E7B6-4151-9CEA-B8FF272DE164}"/>
              </a:ext>
            </a:extLst>
          </p:cNvPr>
          <p:cNvSpPr/>
          <p:nvPr/>
        </p:nvSpPr>
        <p:spPr>
          <a:xfrm>
            <a:off x="4399307" y="308487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805;p49">
            <a:extLst>
              <a:ext uri="{FF2B5EF4-FFF2-40B4-BE49-F238E27FC236}">
                <a16:creationId xmlns:a16="http://schemas.microsoft.com/office/drawing/2014/main" id="{24CD8F39-5149-4AE0-AADD-B37F3A5CA427}"/>
              </a:ext>
            </a:extLst>
          </p:cNvPr>
          <p:cNvSpPr/>
          <p:nvPr/>
        </p:nvSpPr>
        <p:spPr>
          <a:xfrm>
            <a:off x="4584972" y="308487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806;p49">
            <a:extLst>
              <a:ext uri="{FF2B5EF4-FFF2-40B4-BE49-F238E27FC236}">
                <a16:creationId xmlns:a16="http://schemas.microsoft.com/office/drawing/2014/main" id="{8C524AB6-4CD5-48C3-A794-D38B6B20E9CD}"/>
              </a:ext>
            </a:extLst>
          </p:cNvPr>
          <p:cNvSpPr/>
          <p:nvPr/>
        </p:nvSpPr>
        <p:spPr>
          <a:xfrm>
            <a:off x="4778920" y="308530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807;p49">
            <a:extLst>
              <a:ext uri="{FF2B5EF4-FFF2-40B4-BE49-F238E27FC236}">
                <a16:creationId xmlns:a16="http://schemas.microsoft.com/office/drawing/2014/main" id="{92946A93-8742-40B6-ABF0-10A4F04EF1D5}"/>
              </a:ext>
            </a:extLst>
          </p:cNvPr>
          <p:cNvSpPr/>
          <p:nvPr/>
        </p:nvSpPr>
        <p:spPr>
          <a:xfrm>
            <a:off x="4964170" y="308530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808;p49">
            <a:extLst>
              <a:ext uri="{FF2B5EF4-FFF2-40B4-BE49-F238E27FC236}">
                <a16:creationId xmlns:a16="http://schemas.microsoft.com/office/drawing/2014/main" id="{49B49592-68A5-4B29-A85E-A31263A5E6BC}"/>
              </a:ext>
            </a:extLst>
          </p:cNvPr>
          <p:cNvSpPr/>
          <p:nvPr/>
        </p:nvSpPr>
        <p:spPr>
          <a:xfrm>
            <a:off x="5148969" y="308530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809;p49">
            <a:extLst>
              <a:ext uri="{FF2B5EF4-FFF2-40B4-BE49-F238E27FC236}">
                <a16:creationId xmlns:a16="http://schemas.microsoft.com/office/drawing/2014/main" id="{6D248EF4-8736-4695-AC93-E6AA39EEA985}"/>
              </a:ext>
            </a:extLst>
          </p:cNvPr>
          <p:cNvSpPr/>
          <p:nvPr/>
        </p:nvSpPr>
        <p:spPr>
          <a:xfrm>
            <a:off x="5334219" y="308575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810;p49">
            <a:extLst>
              <a:ext uri="{FF2B5EF4-FFF2-40B4-BE49-F238E27FC236}">
                <a16:creationId xmlns:a16="http://schemas.microsoft.com/office/drawing/2014/main" id="{65FBFD31-8362-4B4F-AD7A-C50126BD5978}"/>
              </a:ext>
            </a:extLst>
          </p:cNvPr>
          <p:cNvSpPr/>
          <p:nvPr/>
        </p:nvSpPr>
        <p:spPr>
          <a:xfrm>
            <a:off x="5519018" y="308575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811;p49">
            <a:extLst>
              <a:ext uri="{FF2B5EF4-FFF2-40B4-BE49-F238E27FC236}">
                <a16:creationId xmlns:a16="http://schemas.microsoft.com/office/drawing/2014/main" id="{E24838C6-50A7-4AF9-A888-0CFDF3BA83AB}"/>
              </a:ext>
            </a:extLst>
          </p:cNvPr>
          <p:cNvSpPr/>
          <p:nvPr/>
        </p:nvSpPr>
        <p:spPr>
          <a:xfrm>
            <a:off x="2764737" y="327403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812;p49">
            <a:extLst>
              <a:ext uri="{FF2B5EF4-FFF2-40B4-BE49-F238E27FC236}">
                <a16:creationId xmlns:a16="http://schemas.microsoft.com/office/drawing/2014/main" id="{B7FDF65F-15C9-4B60-BB69-F00481E78CA4}"/>
              </a:ext>
            </a:extLst>
          </p:cNvPr>
          <p:cNvSpPr/>
          <p:nvPr/>
        </p:nvSpPr>
        <p:spPr>
          <a:xfrm>
            <a:off x="3074335" y="327403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813;p49">
            <a:extLst>
              <a:ext uri="{FF2B5EF4-FFF2-40B4-BE49-F238E27FC236}">
                <a16:creationId xmlns:a16="http://schemas.microsoft.com/office/drawing/2014/main" id="{946AD12C-0709-414D-AB4B-CE7069565D6F}"/>
              </a:ext>
            </a:extLst>
          </p:cNvPr>
          <p:cNvSpPr/>
          <p:nvPr/>
        </p:nvSpPr>
        <p:spPr>
          <a:xfrm>
            <a:off x="3294809" y="327403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814;p49">
            <a:extLst>
              <a:ext uri="{FF2B5EF4-FFF2-40B4-BE49-F238E27FC236}">
                <a16:creationId xmlns:a16="http://schemas.microsoft.com/office/drawing/2014/main" id="{1A2683B5-7751-494F-911D-1F793AEB4C5E}"/>
              </a:ext>
            </a:extLst>
          </p:cNvPr>
          <p:cNvSpPr/>
          <p:nvPr/>
        </p:nvSpPr>
        <p:spPr>
          <a:xfrm>
            <a:off x="3514832" y="327447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815;p49">
            <a:extLst>
              <a:ext uri="{FF2B5EF4-FFF2-40B4-BE49-F238E27FC236}">
                <a16:creationId xmlns:a16="http://schemas.microsoft.com/office/drawing/2014/main" id="{B5DF8FED-A227-4BAC-856D-AF87081928E0}"/>
              </a:ext>
            </a:extLst>
          </p:cNvPr>
          <p:cNvSpPr/>
          <p:nvPr/>
        </p:nvSpPr>
        <p:spPr>
          <a:xfrm>
            <a:off x="3739654" y="327447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816;p49">
            <a:extLst>
              <a:ext uri="{FF2B5EF4-FFF2-40B4-BE49-F238E27FC236}">
                <a16:creationId xmlns:a16="http://schemas.microsoft.com/office/drawing/2014/main" id="{EF0A213F-3A55-4DAD-9C2F-C473366AC6B1}"/>
              </a:ext>
            </a:extLst>
          </p:cNvPr>
          <p:cNvSpPr/>
          <p:nvPr/>
        </p:nvSpPr>
        <p:spPr>
          <a:xfrm>
            <a:off x="4946775" y="327533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817;p49">
            <a:extLst>
              <a:ext uri="{FF2B5EF4-FFF2-40B4-BE49-F238E27FC236}">
                <a16:creationId xmlns:a16="http://schemas.microsoft.com/office/drawing/2014/main" id="{3B86CF5D-DBB6-4830-B828-8BF045315711}"/>
              </a:ext>
            </a:extLst>
          </p:cNvPr>
          <p:cNvSpPr/>
          <p:nvPr/>
        </p:nvSpPr>
        <p:spPr>
          <a:xfrm>
            <a:off x="5159399" y="327577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818;p49">
            <a:extLst>
              <a:ext uri="{FF2B5EF4-FFF2-40B4-BE49-F238E27FC236}">
                <a16:creationId xmlns:a16="http://schemas.microsoft.com/office/drawing/2014/main" id="{69117B3C-1107-4589-BDA7-0D2AEFBFC143}"/>
              </a:ext>
            </a:extLst>
          </p:cNvPr>
          <p:cNvSpPr/>
          <p:nvPr/>
        </p:nvSpPr>
        <p:spPr>
          <a:xfrm>
            <a:off x="5372041" y="327577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819;p49">
            <a:extLst>
              <a:ext uri="{FF2B5EF4-FFF2-40B4-BE49-F238E27FC236}">
                <a16:creationId xmlns:a16="http://schemas.microsoft.com/office/drawing/2014/main" id="{0102CD51-9B69-4D9F-BB55-119CA050E7AB}"/>
              </a:ext>
            </a:extLst>
          </p:cNvPr>
          <p:cNvSpPr/>
          <p:nvPr/>
        </p:nvSpPr>
        <p:spPr>
          <a:xfrm>
            <a:off x="5585116" y="327620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820;p49">
            <a:extLst>
              <a:ext uri="{FF2B5EF4-FFF2-40B4-BE49-F238E27FC236}">
                <a16:creationId xmlns:a16="http://schemas.microsoft.com/office/drawing/2014/main" id="{259588DD-A654-47B3-B036-5C46118AD044}"/>
              </a:ext>
            </a:extLst>
          </p:cNvPr>
          <p:cNvSpPr/>
          <p:nvPr/>
        </p:nvSpPr>
        <p:spPr>
          <a:xfrm>
            <a:off x="5798625" y="327620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821;p49">
            <a:extLst>
              <a:ext uri="{FF2B5EF4-FFF2-40B4-BE49-F238E27FC236}">
                <a16:creationId xmlns:a16="http://schemas.microsoft.com/office/drawing/2014/main" id="{8E6C5B13-1004-4C21-A94B-4A0982E1B694}"/>
              </a:ext>
            </a:extLst>
          </p:cNvPr>
          <p:cNvSpPr/>
          <p:nvPr/>
        </p:nvSpPr>
        <p:spPr>
          <a:xfrm>
            <a:off x="2904315" y="314662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822;p49">
            <a:extLst>
              <a:ext uri="{FF2B5EF4-FFF2-40B4-BE49-F238E27FC236}">
                <a16:creationId xmlns:a16="http://schemas.microsoft.com/office/drawing/2014/main" id="{A00D4586-A61E-4BCE-91EE-5F86AC11FB35}"/>
              </a:ext>
            </a:extLst>
          </p:cNvPr>
          <p:cNvSpPr/>
          <p:nvPr/>
        </p:nvSpPr>
        <p:spPr>
          <a:xfrm>
            <a:off x="3304806" y="314662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823;p49">
            <a:extLst>
              <a:ext uri="{FF2B5EF4-FFF2-40B4-BE49-F238E27FC236}">
                <a16:creationId xmlns:a16="http://schemas.microsoft.com/office/drawing/2014/main" id="{06AC0895-8578-435B-8762-401EA0CE65C2}"/>
              </a:ext>
            </a:extLst>
          </p:cNvPr>
          <p:cNvSpPr/>
          <p:nvPr/>
        </p:nvSpPr>
        <p:spPr>
          <a:xfrm>
            <a:off x="3506567" y="314705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824;p49">
            <a:extLst>
              <a:ext uri="{FF2B5EF4-FFF2-40B4-BE49-F238E27FC236}">
                <a16:creationId xmlns:a16="http://schemas.microsoft.com/office/drawing/2014/main" id="{80B2C1FF-29FA-44FA-90C6-8C7A8F8F7F48}"/>
              </a:ext>
            </a:extLst>
          </p:cNvPr>
          <p:cNvSpPr/>
          <p:nvPr/>
        </p:nvSpPr>
        <p:spPr>
          <a:xfrm>
            <a:off x="3709212" y="314705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825;p49">
            <a:extLst>
              <a:ext uri="{FF2B5EF4-FFF2-40B4-BE49-F238E27FC236}">
                <a16:creationId xmlns:a16="http://schemas.microsoft.com/office/drawing/2014/main" id="{4DCAC32C-479D-4083-846B-C49DDDB86E5D}"/>
              </a:ext>
            </a:extLst>
          </p:cNvPr>
          <p:cNvSpPr/>
          <p:nvPr/>
        </p:nvSpPr>
        <p:spPr>
          <a:xfrm>
            <a:off x="3910540" y="314705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826;p49">
            <a:extLst>
              <a:ext uri="{FF2B5EF4-FFF2-40B4-BE49-F238E27FC236}">
                <a16:creationId xmlns:a16="http://schemas.microsoft.com/office/drawing/2014/main" id="{16647DFD-A660-4840-9449-B7019DAFDCC0}"/>
              </a:ext>
            </a:extLst>
          </p:cNvPr>
          <p:cNvSpPr/>
          <p:nvPr/>
        </p:nvSpPr>
        <p:spPr>
          <a:xfrm>
            <a:off x="4112302" y="314748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827;p49">
            <a:extLst>
              <a:ext uri="{FF2B5EF4-FFF2-40B4-BE49-F238E27FC236}">
                <a16:creationId xmlns:a16="http://schemas.microsoft.com/office/drawing/2014/main" id="{6D24684C-AED5-4B65-B5A9-8850EB1557D9}"/>
              </a:ext>
            </a:extLst>
          </p:cNvPr>
          <p:cNvSpPr/>
          <p:nvPr/>
        </p:nvSpPr>
        <p:spPr>
          <a:xfrm>
            <a:off x="4313630" y="314748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828;p49">
            <a:extLst>
              <a:ext uri="{FF2B5EF4-FFF2-40B4-BE49-F238E27FC236}">
                <a16:creationId xmlns:a16="http://schemas.microsoft.com/office/drawing/2014/main" id="{2F16A189-746E-4FAC-BBA4-CBC67F9EACE9}"/>
              </a:ext>
            </a:extLst>
          </p:cNvPr>
          <p:cNvSpPr/>
          <p:nvPr/>
        </p:nvSpPr>
        <p:spPr>
          <a:xfrm>
            <a:off x="4511926" y="314748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829;p49">
            <a:extLst>
              <a:ext uri="{FF2B5EF4-FFF2-40B4-BE49-F238E27FC236}">
                <a16:creationId xmlns:a16="http://schemas.microsoft.com/office/drawing/2014/main" id="{AA6F2DD1-C899-43FA-9236-048589C2E102}"/>
              </a:ext>
            </a:extLst>
          </p:cNvPr>
          <p:cNvSpPr/>
          <p:nvPr/>
        </p:nvSpPr>
        <p:spPr>
          <a:xfrm>
            <a:off x="4705874" y="314794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830;p49">
            <a:extLst>
              <a:ext uri="{FF2B5EF4-FFF2-40B4-BE49-F238E27FC236}">
                <a16:creationId xmlns:a16="http://schemas.microsoft.com/office/drawing/2014/main" id="{05A0D691-4296-4C40-BFD8-DC66C59829D7}"/>
              </a:ext>
            </a:extLst>
          </p:cNvPr>
          <p:cNvSpPr/>
          <p:nvPr/>
        </p:nvSpPr>
        <p:spPr>
          <a:xfrm>
            <a:off x="4900237" y="314794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831;p49">
            <a:extLst>
              <a:ext uri="{FF2B5EF4-FFF2-40B4-BE49-F238E27FC236}">
                <a16:creationId xmlns:a16="http://schemas.microsoft.com/office/drawing/2014/main" id="{65A18837-A21F-4AB8-9130-4CD64E6448EF}"/>
              </a:ext>
            </a:extLst>
          </p:cNvPr>
          <p:cNvSpPr/>
          <p:nvPr/>
        </p:nvSpPr>
        <p:spPr>
          <a:xfrm>
            <a:off x="5094292" y="314831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832;p49">
            <a:extLst>
              <a:ext uri="{FF2B5EF4-FFF2-40B4-BE49-F238E27FC236}">
                <a16:creationId xmlns:a16="http://schemas.microsoft.com/office/drawing/2014/main" id="{872F6F92-C86F-4D82-ACD5-DC7DF6842CEB}"/>
              </a:ext>
            </a:extLst>
          </p:cNvPr>
          <p:cNvSpPr/>
          <p:nvPr/>
        </p:nvSpPr>
        <p:spPr>
          <a:xfrm>
            <a:off x="5288547" y="314837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833;p49">
            <a:extLst>
              <a:ext uri="{FF2B5EF4-FFF2-40B4-BE49-F238E27FC236}">
                <a16:creationId xmlns:a16="http://schemas.microsoft.com/office/drawing/2014/main" id="{A8CB42EE-4E90-43CB-8DBD-A35CC85F1199}"/>
              </a:ext>
            </a:extLst>
          </p:cNvPr>
          <p:cNvSpPr/>
          <p:nvPr/>
        </p:nvSpPr>
        <p:spPr>
          <a:xfrm>
            <a:off x="5482928" y="314837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834;p49">
            <a:extLst>
              <a:ext uri="{FF2B5EF4-FFF2-40B4-BE49-F238E27FC236}">
                <a16:creationId xmlns:a16="http://schemas.microsoft.com/office/drawing/2014/main" id="{F22E032E-F9CB-4800-B2F9-7FE20DC653E6}"/>
              </a:ext>
            </a:extLst>
          </p:cNvPr>
          <p:cNvSpPr/>
          <p:nvPr/>
        </p:nvSpPr>
        <p:spPr>
          <a:xfrm>
            <a:off x="5677741" y="314880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835;p49">
            <a:extLst>
              <a:ext uri="{FF2B5EF4-FFF2-40B4-BE49-F238E27FC236}">
                <a16:creationId xmlns:a16="http://schemas.microsoft.com/office/drawing/2014/main" id="{7E277814-E5D2-456F-9D47-BC87714B952D}"/>
              </a:ext>
            </a:extLst>
          </p:cNvPr>
          <p:cNvSpPr/>
          <p:nvPr/>
        </p:nvSpPr>
        <p:spPr>
          <a:xfrm>
            <a:off x="2834301" y="321055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836;p49">
            <a:extLst>
              <a:ext uri="{FF2B5EF4-FFF2-40B4-BE49-F238E27FC236}">
                <a16:creationId xmlns:a16="http://schemas.microsoft.com/office/drawing/2014/main" id="{21490BC0-D0EC-4A2C-9C55-901F52E1C24A}"/>
              </a:ext>
            </a:extLst>
          </p:cNvPr>
          <p:cNvSpPr/>
          <p:nvPr/>
        </p:nvSpPr>
        <p:spPr>
          <a:xfrm>
            <a:off x="3373936" y="321055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837;p49">
            <a:extLst>
              <a:ext uri="{FF2B5EF4-FFF2-40B4-BE49-F238E27FC236}">
                <a16:creationId xmlns:a16="http://schemas.microsoft.com/office/drawing/2014/main" id="{1BEEA8DE-6E89-470F-AD06-C45D6DCD04B2}"/>
              </a:ext>
            </a:extLst>
          </p:cNvPr>
          <p:cNvSpPr/>
          <p:nvPr/>
        </p:nvSpPr>
        <p:spPr>
          <a:xfrm>
            <a:off x="3585712" y="321099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838;p49">
            <a:extLst>
              <a:ext uri="{FF2B5EF4-FFF2-40B4-BE49-F238E27FC236}">
                <a16:creationId xmlns:a16="http://schemas.microsoft.com/office/drawing/2014/main" id="{9E8A3B73-A0CC-40B9-9AA7-1BF9700DFD9C}"/>
              </a:ext>
            </a:extLst>
          </p:cNvPr>
          <p:cNvSpPr/>
          <p:nvPr/>
        </p:nvSpPr>
        <p:spPr>
          <a:xfrm>
            <a:off x="3796604" y="321099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839;p49">
            <a:extLst>
              <a:ext uri="{FF2B5EF4-FFF2-40B4-BE49-F238E27FC236}">
                <a16:creationId xmlns:a16="http://schemas.microsoft.com/office/drawing/2014/main" id="{4683B71B-CBB9-4611-897B-15D7FF7B4120}"/>
              </a:ext>
            </a:extLst>
          </p:cNvPr>
          <p:cNvSpPr/>
          <p:nvPr/>
        </p:nvSpPr>
        <p:spPr>
          <a:xfrm>
            <a:off x="4007514" y="321142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840;p49">
            <a:extLst>
              <a:ext uri="{FF2B5EF4-FFF2-40B4-BE49-F238E27FC236}">
                <a16:creationId xmlns:a16="http://schemas.microsoft.com/office/drawing/2014/main" id="{0AE2B63F-B742-4600-A9E8-D93A2B150AD0}"/>
              </a:ext>
            </a:extLst>
          </p:cNvPr>
          <p:cNvSpPr/>
          <p:nvPr/>
        </p:nvSpPr>
        <p:spPr>
          <a:xfrm>
            <a:off x="4218406" y="321142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841;p49">
            <a:extLst>
              <a:ext uri="{FF2B5EF4-FFF2-40B4-BE49-F238E27FC236}">
                <a16:creationId xmlns:a16="http://schemas.microsoft.com/office/drawing/2014/main" id="{327EBF09-0BD7-4BD4-8939-70B2C57BA37E}"/>
              </a:ext>
            </a:extLst>
          </p:cNvPr>
          <p:cNvSpPr/>
          <p:nvPr/>
        </p:nvSpPr>
        <p:spPr>
          <a:xfrm>
            <a:off x="4428865" y="321142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842;p49">
            <a:extLst>
              <a:ext uri="{FF2B5EF4-FFF2-40B4-BE49-F238E27FC236}">
                <a16:creationId xmlns:a16="http://schemas.microsoft.com/office/drawing/2014/main" id="{B02F58C8-2D1F-4CB4-AE38-CDAFF1E06034}"/>
              </a:ext>
            </a:extLst>
          </p:cNvPr>
          <p:cNvSpPr/>
          <p:nvPr/>
        </p:nvSpPr>
        <p:spPr>
          <a:xfrm>
            <a:off x="4632377" y="321185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843;p49">
            <a:extLst>
              <a:ext uri="{FF2B5EF4-FFF2-40B4-BE49-F238E27FC236}">
                <a16:creationId xmlns:a16="http://schemas.microsoft.com/office/drawing/2014/main" id="{8D4AF4B1-29DE-4017-B22E-DCAE311C5D1E}"/>
              </a:ext>
            </a:extLst>
          </p:cNvPr>
          <p:cNvSpPr/>
          <p:nvPr/>
        </p:nvSpPr>
        <p:spPr>
          <a:xfrm>
            <a:off x="4835888" y="321185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844;p49">
            <a:extLst>
              <a:ext uri="{FF2B5EF4-FFF2-40B4-BE49-F238E27FC236}">
                <a16:creationId xmlns:a16="http://schemas.microsoft.com/office/drawing/2014/main" id="{7F78C6EB-970C-47B5-A34E-009BC04A25A8}"/>
              </a:ext>
            </a:extLst>
          </p:cNvPr>
          <p:cNvSpPr/>
          <p:nvPr/>
        </p:nvSpPr>
        <p:spPr>
          <a:xfrm>
            <a:off x="5039382" y="321185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845;p49">
            <a:extLst>
              <a:ext uri="{FF2B5EF4-FFF2-40B4-BE49-F238E27FC236}">
                <a16:creationId xmlns:a16="http://schemas.microsoft.com/office/drawing/2014/main" id="{990852D9-B340-46DA-9D65-4D471B1A4BFB}"/>
              </a:ext>
            </a:extLst>
          </p:cNvPr>
          <p:cNvSpPr/>
          <p:nvPr/>
        </p:nvSpPr>
        <p:spPr>
          <a:xfrm>
            <a:off x="5242893" y="321228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846;p49">
            <a:extLst>
              <a:ext uri="{FF2B5EF4-FFF2-40B4-BE49-F238E27FC236}">
                <a16:creationId xmlns:a16="http://schemas.microsoft.com/office/drawing/2014/main" id="{332CA1FA-B002-4723-9A2D-E22736B7845D}"/>
              </a:ext>
            </a:extLst>
          </p:cNvPr>
          <p:cNvSpPr/>
          <p:nvPr/>
        </p:nvSpPr>
        <p:spPr>
          <a:xfrm>
            <a:off x="5446405" y="321228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47;p49">
            <a:extLst>
              <a:ext uri="{FF2B5EF4-FFF2-40B4-BE49-F238E27FC236}">
                <a16:creationId xmlns:a16="http://schemas.microsoft.com/office/drawing/2014/main" id="{282522DA-27CE-4D43-8C2F-CDC29470DA30}"/>
              </a:ext>
            </a:extLst>
          </p:cNvPr>
          <p:cNvSpPr/>
          <p:nvPr/>
        </p:nvSpPr>
        <p:spPr>
          <a:xfrm>
            <a:off x="5650782" y="321228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48;p49">
            <a:extLst>
              <a:ext uri="{FF2B5EF4-FFF2-40B4-BE49-F238E27FC236}">
                <a16:creationId xmlns:a16="http://schemas.microsoft.com/office/drawing/2014/main" id="{3C347504-4596-4017-A325-2824A3F07CEB}"/>
              </a:ext>
            </a:extLst>
          </p:cNvPr>
          <p:cNvSpPr/>
          <p:nvPr/>
        </p:nvSpPr>
        <p:spPr>
          <a:xfrm>
            <a:off x="2173781" y="356189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50;p49">
            <a:extLst>
              <a:ext uri="{FF2B5EF4-FFF2-40B4-BE49-F238E27FC236}">
                <a16:creationId xmlns:a16="http://schemas.microsoft.com/office/drawing/2014/main" id="{8A71C05D-A4F6-419E-946F-812797C64312}"/>
              </a:ext>
            </a:extLst>
          </p:cNvPr>
          <p:cNvSpPr/>
          <p:nvPr/>
        </p:nvSpPr>
        <p:spPr>
          <a:xfrm>
            <a:off x="2959966" y="981981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D7830BB8-5ED9-470B-AB8F-24366571D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908" y="1263309"/>
            <a:ext cx="2829804" cy="147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15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40384" y="820353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ADD BOOTRAP 5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5122" name="Picture 2" descr="Using Bootstrap 5 with React - DEV Community">
            <a:extLst>
              <a:ext uri="{FF2B5EF4-FFF2-40B4-BE49-F238E27FC236}">
                <a16:creationId xmlns:a16="http://schemas.microsoft.com/office/drawing/2014/main" id="{656330CB-0BFC-4C1A-8ACC-16960549E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079" y="1977207"/>
            <a:ext cx="3677012" cy="206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B3B6FEEC-990B-4F94-A055-8B69CD4AD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4" y="1404529"/>
            <a:ext cx="2881745" cy="48208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th-TH" sz="105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npm install bootstrap</a:t>
            </a:r>
            <a:endParaRPr kumimoji="0" lang="th-TH" altLang="th-TH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CA236DBA-D980-4B75-B94F-D8FFD98501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976" b="56239"/>
          <a:stretch/>
        </p:blipFill>
        <p:spPr>
          <a:xfrm>
            <a:off x="658091" y="2475717"/>
            <a:ext cx="3969759" cy="1625227"/>
          </a:xfrm>
          <a:prstGeom prst="rect">
            <a:avLst/>
          </a:prstGeom>
        </p:spPr>
      </p:pic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4888D486-411B-4EF1-A7FC-AD4FC90B859D}"/>
              </a:ext>
            </a:extLst>
          </p:cNvPr>
          <p:cNvSpPr txBox="1"/>
          <p:nvPr/>
        </p:nvSpPr>
        <p:spPr>
          <a:xfrm>
            <a:off x="540384" y="216301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 src/index.js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40384" y="820353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ADD ROUTER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3B6FEEC-990B-4F94-A055-8B69CD4AD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4" y="1393745"/>
            <a:ext cx="3205926" cy="48208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th-TH" sz="105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npm install react-router-dom@6</a:t>
            </a:r>
            <a:endParaRPr kumimoji="0" lang="th-TH" altLang="th-TH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4888D486-411B-4EF1-A7FC-AD4FC90B859D}"/>
              </a:ext>
            </a:extLst>
          </p:cNvPr>
          <p:cNvSpPr txBox="1"/>
          <p:nvPr/>
        </p:nvSpPr>
        <p:spPr>
          <a:xfrm>
            <a:off x="540384" y="187582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 src/index.js</a:t>
            </a:r>
          </a:p>
        </p:txBody>
      </p:sp>
      <p:pic>
        <p:nvPicPr>
          <p:cNvPr id="7170" name="Picture 2" descr="tanár Mozgalom Ügynök react router route link - ritesidetransport.com">
            <a:extLst>
              <a:ext uri="{FF2B5EF4-FFF2-40B4-BE49-F238E27FC236}">
                <a16:creationId xmlns:a16="http://schemas.microsoft.com/office/drawing/2014/main" id="{E3510168-784E-46EC-9EDC-47671D0E0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215" y="1489353"/>
            <a:ext cx="4537785" cy="306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7F4B12B1-AC85-4549-95AD-395BBC9E9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75" y="2183604"/>
            <a:ext cx="4605429" cy="266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85738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กำหนดเอง 2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</TotalTime>
  <Words>298</Words>
  <Application>Microsoft Office PowerPoint</Application>
  <PresentationFormat>นำเสนอทางหน้าจอ (16:9)</PresentationFormat>
  <Paragraphs>81</Paragraphs>
  <Slides>18</Slides>
  <Notes>16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12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18</vt:i4>
      </vt:variant>
    </vt:vector>
  </HeadingPairs>
  <TitlesOfParts>
    <vt:vector size="31" baseType="lpstr">
      <vt:lpstr>Anaheim</vt:lpstr>
      <vt:lpstr>Overpass Mono</vt:lpstr>
      <vt:lpstr>Roboto Condensed Light</vt:lpstr>
      <vt:lpstr>Barlow Condensed ExtraBold</vt:lpstr>
      <vt:lpstr>Arial</vt:lpstr>
      <vt:lpstr>Roboto</vt:lpstr>
      <vt:lpstr>helvetica neue</vt:lpstr>
      <vt:lpstr>Courier New</vt:lpstr>
      <vt:lpstr>-apple-system</vt:lpstr>
      <vt:lpstr>Raleway SemiBold</vt:lpstr>
      <vt:lpstr>Nunito Light</vt:lpstr>
      <vt:lpstr>charter</vt:lpstr>
      <vt:lpstr>Programming Lesson by Slidesgo</vt:lpstr>
      <vt:lpstr>REACT + NODE JS</vt:lpstr>
      <vt:lpstr>REACT</vt:lpstr>
      <vt:lpstr>WHAT’S REACT</vt:lpstr>
      <vt:lpstr>INSTALL NODEJS</vt:lpstr>
      <vt:lpstr>RUN NPM COMMAND</vt:lpstr>
      <vt:lpstr>Launch!!</vt:lpstr>
      <vt:lpstr>http://localhost:3000/</vt:lpstr>
      <vt:lpstr>ADD BOOTRAP 5</vt:lpstr>
      <vt:lpstr>ADD ROUTER</vt:lpstr>
      <vt:lpstr>ADD AXIOS</vt:lpstr>
      <vt:lpstr>Backend</vt:lpstr>
      <vt:lpstr>HTTP REQUEST METHOD</vt:lpstr>
      <vt:lpstr>WHAT’S NODE JS</vt:lpstr>
      <vt:lpstr>EXPRESS JS</vt:lpstr>
      <vt:lpstr>STEP TO INSTALL EXPRESS JS</vt:lpstr>
      <vt:lpstr>Bank Q</vt:lpstr>
      <vt:lpstr>EXERCISE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LESSON</dc:title>
  <cp:lastModifiedBy>นายศุภกร เอมชนานนท์</cp:lastModifiedBy>
  <cp:revision>18</cp:revision>
  <dcterms:modified xsi:type="dcterms:W3CDTF">2022-01-08T09:16:48Z</dcterms:modified>
</cp:coreProperties>
</file>