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8862-2317-40E5-B57A-3CBB4CA9A32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948-D8C5-4AEE-8925-09799C0A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2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8862-2317-40E5-B57A-3CBB4CA9A32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948-D8C5-4AEE-8925-09799C0A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0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8862-2317-40E5-B57A-3CBB4CA9A32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948-D8C5-4AEE-8925-09799C0A1E7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09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8862-2317-40E5-B57A-3CBB4CA9A32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948-D8C5-4AEE-8925-09799C0A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67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8862-2317-40E5-B57A-3CBB4CA9A32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948-D8C5-4AEE-8925-09799C0A1E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836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8862-2317-40E5-B57A-3CBB4CA9A32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948-D8C5-4AEE-8925-09799C0A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00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8862-2317-40E5-B57A-3CBB4CA9A32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948-D8C5-4AEE-8925-09799C0A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89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8862-2317-40E5-B57A-3CBB4CA9A32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948-D8C5-4AEE-8925-09799C0A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8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8862-2317-40E5-B57A-3CBB4CA9A32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948-D8C5-4AEE-8925-09799C0A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2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8862-2317-40E5-B57A-3CBB4CA9A32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948-D8C5-4AEE-8925-09799C0A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8862-2317-40E5-B57A-3CBB4CA9A32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948-D8C5-4AEE-8925-09799C0A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0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8862-2317-40E5-B57A-3CBB4CA9A32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948-D8C5-4AEE-8925-09799C0A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7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8862-2317-40E5-B57A-3CBB4CA9A32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948-D8C5-4AEE-8925-09799C0A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1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8862-2317-40E5-B57A-3CBB4CA9A32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948-D8C5-4AEE-8925-09799C0A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2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8862-2317-40E5-B57A-3CBB4CA9A32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948-D8C5-4AEE-8925-09799C0A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0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8862-2317-40E5-B57A-3CBB4CA9A32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D948-D8C5-4AEE-8925-09799C0A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4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F8862-2317-40E5-B57A-3CBB4CA9A32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00D948-D8C5-4AEE-8925-09799C0A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2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WhatsApp or </a:t>
            </a:r>
            <a:br>
              <a:rPr lang="en-US" dirty="0" smtClean="0"/>
            </a:br>
            <a:r>
              <a:rPr lang="en-US" dirty="0" smtClean="0"/>
              <a:t>Facebook </a:t>
            </a:r>
            <a:r>
              <a:rPr lang="en-US" dirty="0"/>
              <a:t>Messenger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5744"/>
            <a:ext cx="7610764" cy="852055"/>
          </a:xfrm>
        </p:spPr>
        <p:txBody>
          <a:bodyPr/>
          <a:lstStyle/>
          <a:p>
            <a:r>
              <a:rPr lang="en-US" dirty="0" smtClean="0"/>
              <a:t>Submitted by: </a:t>
            </a:r>
            <a:r>
              <a:rPr lang="en-US" dirty="0" err="1" smtClean="0"/>
              <a:t>Abeda</a:t>
            </a:r>
            <a:r>
              <a:rPr lang="en-US" dirty="0" smtClean="0"/>
              <a:t> “</a:t>
            </a:r>
            <a:r>
              <a:rPr lang="en-US" dirty="0" err="1" smtClean="0"/>
              <a:t>Saeedi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14413" y="1366982"/>
            <a:ext cx="5157787" cy="1290275"/>
          </a:xfrm>
        </p:spPr>
        <p:txBody>
          <a:bodyPr/>
          <a:lstStyle/>
          <a:p>
            <a:r>
              <a:rPr lang="en-US" dirty="0" smtClean="0"/>
              <a:t>WhatsApp: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Has green color</a:t>
            </a:r>
          </a:p>
          <a:p>
            <a:endParaRPr lang="en-US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20" y="2902266"/>
            <a:ext cx="4184650" cy="197681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366982"/>
            <a:ext cx="5183188" cy="8055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Facebook Messenger: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Has mix color</a:t>
            </a:r>
            <a:endParaRPr lang="en-US" b="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60" y="3038763"/>
            <a:ext cx="1648697" cy="1625144"/>
          </a:xfrm>
        </p:spPr>
      </p:pic>
    </p:spTree>
    <p:extLst>
      <p:ext uri="{BB962C8B-B14F-4D97-AF65-F5344CB8AC3E}">
        <p14:creationId xmlns:p14="http://schemas.microsoft.com/office/powerpoint/2010/main" val="84278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03927"/>
            <a:ext cx="5157787" cy="609600"/>
          </a:xfrm>
        </p:spPr>
        <p:txBody>
          <a:bodyPr>
            <a:normAutofit/>
          </a:bodyPr>
          <a:lstStyle/>
          <a:p>
            <a:r>
              <a:rPr lang="en-US" sz="2800" dirty="0"/>
              <a:t>WhatsApp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82983"/>
            <a:ext cx="5157787" cy="1413164"/>
          </a:xfrm>
        </p:spPr>
        <p:txBody>
          <a:bodyPr/>
          <a:lstStyle/>
          <a:p>
            <a:r>
              <a:rPr lang="en-US" dirty="0" smtClean="0"/>
              <a:t>Independent 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36073"/>
            <a:ext cx="5183188" cy="877454"/>
          </a:xfrm>
        </p:spPr>
        <p:txBody>
          <a:bodyPr>
            <a:normAutofit/>
          </a:bodyPr>
          <a:lstStyle/>
          <a:p>
            <a:r>
              <a:rPr lang="en-US" sz="2800" dirty="0"/>
              <a:t>Facebook Messenger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82983"/>
            <a:ext cx="5183188" cy="1533236"/>
          </a:xfrm>
        </p:spPr>
        <p:txBody>
          <a:bodyPr/>
          <a:lstStyle/>
          <a:p>
            <a:r>
              <a:rPr lang="en-US" dirty="0" smtClean="0"/>
              <a:t>Dependent on the Facebook.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3241965"/>
            <a:ext cx="2031062" cy="20310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308" y="3105317"/>
            <a:ext cx="3543589" cy="230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1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641762" y="443346"/>
            <a:ext cx="4602019" cy="103447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Show the last time of online </a:t>
            </a:r>
            <a:endParaRPr lang="en-US" sz="28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1477819"/>
            <a:ext cx="9977581" cy="4821382"/>
          </a:xfrm>
        </p:spPr>
      </p:pic>
    </p:spTree>
    <p:extLst>
      <p:ext uri="{BB962C8B-B14F-4D97-AF65-F5344CB8AC3E}">
        <p14:creationId xmlns:p14="http://schemas.microsoft.com/office/powerpoint/2010/main" val="81190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872" y="1095057"/>
            <a:ext cx="9090891" cy="51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5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442691"/>
            <a:ext cx="8527473" cy="1459345"/>
          </a:xfrm>
        </p:spPr>
        <p:txBody>
          <a:bodyPr/>
          <a:lstStyle/>
          <a:p>
            <a:pPr algn="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781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40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WhatsApp or  Facebook Messenger</vt:lpstr>
      <vt:lpstr>PowerPoint Presentation</vt:lpstr>
      <vt:lpstr>PowerPoint Presentation</vt:lpstr>
      <vt:lpstr>Show the last time of online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14</cp:revision>
  <dcterms:created xsi:type="dcterms:W3CDTF">2022-09-19T13:00:28Z</dcterms:created>
  <dcterms:modified xsi:type="dcterms:W3CDTF">2022-09-19T16:08:48Z</dcterms:modified>
</cp:coreProperties>
</file>