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C447-0E82-43D1-A424-AD07DBD29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310BC-5B55-4577-A6A1-23F0555C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652C-275B-4091-94A9-FEA9551F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8238-E617-4C26-8788-DBA7259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373F-DBED-4CB2-B4B5-9CA596E1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4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1E90-4D31-430D-BE74-DBBC24A5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089D-9FF0-42F4-AECC-55D0F3B4D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2237-E120-4FBC-BBA7-F2A5EE8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1216-C5AB-47F5-BB12-A35F53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771C-41A9-4195-93C4-E1131B98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3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23C6D-42D3-435A-973E-7BD7304E6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2CADC-8F02-4372-898B-7108BD2F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116A-D718-4BB3-B9A8-3CF1826E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8294-32B1-4B34-B803-2CE48211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D-F30D-46BD-B3A9-38E40FAE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0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4A33-290C-47D8-82D6-E57C53A3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9272-7B3A-49FB-A51F-F51BF968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6DBB-B55F-46AF-83B7-B52CC605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6DCC-9776-4DA5-B653-776B478B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95F6-A13E-4E5A-A742-D0B7B2CF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0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82A-26B9-48AE-A1B2-B6FE894E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D4DE8-B6C8-40F8-A0B3-057DE903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898A-A0B5-4A9B-A408-CC74FC38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45FF-E053-4D1F-B7A3-EEDF82F3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7C1F-2DD7-4E05-9BEE-46467F7A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7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53E5-7BBB-4A8B-8B93-6B141CB7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D290-217F-4F2C-BFB7-148F82AD8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BFCA-5591-4F32-917E-5C28D332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F203-48EC-40C6-88DD-BEF5206C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3F4A5-542E-4A09-AA96-5D1C755D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4844-CC72-4F14-8976-7E03241B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4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051D-66ED-4BED-8D7C-BA8E2F0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61E1F-89E3-4C6A-B87D-A3C1B6B0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6B968-14C8-40E9-842A-8581E25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40054-ADBF-41EB-83C1-097912291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A223C-8DE8-4123-94B9-D057F436D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EB07F-D94F-4504-9B18-A178E6EB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9BB32-B606-4DE4-9455-6EFA83AD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832C3-8DDE-454B-B761-C231E3CB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8ACB-AEBF-4946-8775-411E8981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B3542-4A4D-44CE-983A-45EED00C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42C3C-99EF-45C7-B86C-C13C27EC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AA6B-25DB-4774-B69D-B4718843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0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E088E-CDDB-4877-BD4F-47568F31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824EE-8C90-47DD-B7BF-89D3C823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43E2B-A662-4BB8-B7A6-20667274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8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D1AE-7E14-4C26-B54F-A291B323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EE49-ED5D-4205-B23D-4E42C255B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7BA25-F2C2-4E63-9653-7DFF6DAE9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A2D47-7CC4-47AA-8606-ECBBD555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62C1A-1215-4C94-94E7-1C629844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5457-DFAC-4831-96B4-33C04B3F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24C3-3A3D-4CD6-B2CA-FDA745F6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DF084-0AB9-4C4A-A175-C29F55A33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6D425-F18C-4D45-95A4-D997EBB0D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7B71-7DE2-4621-8F99-DC2EC00C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5F9DC-9118-45B6-8894-5D47B8C6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76F2D-1CDD-4CB9-A441-60C28C20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9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F456D-B357-4159-BF33-57079088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25EBB-ADAB-409C-961A-46638F96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E894-EF5D-4A17-B2B3-EBED96539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885B-7FC6-4271-AE3A-A0C1BDB4D697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DAD0-C8F5-4124-AB09-F5C03925A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419-EAD4-4E0E-A3CB-785E56C39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9449-713F-4355-91D9-81A1050C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6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EBCF55-D68C-498E-8049-A8393A70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08" y="143128"/>
            <a:ext cx="9857615" cy="6571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9CC37-D96B-4430-838A-D603CFDAD139}"/>
              </a:ext>
            </a:extLst>
          </p:cNvPr>
          <p:cNvSpPr txBox="1"/>
          <p:nvPr/>
        </p:nvSpPr>
        <p:spPr>
          <a:xfrm flipH="1">
            <a:off x="1644514" y="5267617"/>
            <a:ext cx="501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Terms &amp; Conditions for Online Payment by Buyers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9D149-86E5-4460-AD24-7229BC5D6358}"/>
              </a:ext>
            </a:extLst>
          </p:cNvPr>
          <p:cNvSpPr txBox="1"/>
          <p:nvPr/>
        </p:nvSpPr>
        <p:spPr>
          <a:xfrm>
            <a:off x="4693468" y="1811970"/>
            <a:ext cx="28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Visit IFAB 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26588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Pandey</dc:creator>
  <cp:lastModifiedBy>Vijay Pandey</cp:lastModifiedBy>
  <cp:revision>1</cp:revision>
  <dcterms:created xsi:type="dcterms:W3CDTF">2018-01-24T06:02:04Z</dcterms:created>
  <dcterms:modified xsi:type="dcterms:W3CDTF">2018-01-24T06:07:06Z</dcterms:modified>
</cp:coreProperties>
</file>