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3" r:id="rId2"/>
    <p:sldId id="424" r:id="rId3"/>
    <p:sldId id="426" r:id="rId4"/>
    <p:sldId id="42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471" autoAdjust="0"/>
    <p:restoredTop sz="84568" autoAdjust="0"/>
  </p:normalViewPr>
  <p:slideViewPr>
    <p:cSldViewPr>
      <p:cViewPr varScale="1">
        <p:scale>
          <a:sx n="73" d="100"/>
          <a:sy n="73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D076104-AEB9-4467-95D2-F85134EDB9BB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36F045D-2E17-41E2-9CFA-44689781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1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B9CF-023D-4D8B-975E-4CAD7FF294F9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9CAB-2D4D-4D7E-829A-B20A47B5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3483-4FC5-4169-9A6F-7FA6DD403997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1642C-F8AE-47D9-B30A-6000B36F3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575E-B087-4D14-BDEA-B9C91D519C2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97D5F-481E-40DA-9E80-74F4419B7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5D99B-A26B-40BF-B3EE-1A9F7BA2C8A7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D8C9-3CBF-47AC-BE70-F54CFB343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032D-7F3E-4003-9522-223BF4066C21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6C45B-9E3E-4277-8397-71C249AE9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9889-690E-4367-A3CF-CB865DDE97D1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DF7FE-7350-43E4-B91A-590279155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43A3-C01D-408C-ACED-E32170163498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BE3A0-D053-418E-B8F6-43E6ADFE5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D4ED-420C-4C0A-B2EC-69C50A00A01F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BBD3D-2D5A-497E-AF6D-048C58A53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EF10F-AB39-43EF-AE52-0FB034E93AA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342D5-F58E-46CD-A908-C5FF43BD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7C27A-667C-422B-B5D1-3FC7E1AFE70C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DB045-66DF-45A6-8076-BA34944DA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65DD-712E-4C20-8754-A7378860DF09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22454-897B-4666-BDDA-FD5F9B360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63D2C8-AEFF-41C4-9B70-82763184CCDE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D16EAF-763C-4B8F-AD6E-DC89361E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910316" y="396062"/>
            <a:ext cx="4876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Friction..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0316" y="1005662"/>
            <a:ext cx="4876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Friction for class 8</a:t>
            </a:r>
          </a:p>
          <a:p>
            <a:r>
              <a:rPr lang="en-US" u="sng" dirty="0"/>
              <a:t>Friction – Objective Type Questions</a:t>
            </a:r>
          </a:p>
          <a:p>
            <a:r>
              <a:rPr lang="en-US" u="sng" dirty="0"/>
              <a:t>Friction – theory</a:t>
            </a:r>
          </a:p>
          <a:p>
            <a:r>
              <a:rPr lang="en-US" u="sng" dirty="0"/>
              <a:t>Friction – difficult questions</a:t>
            </a:r>
          </a:p>
          <a:p>
            <a:r>
              <a:rPr lang="en-US" u="sng" dirty="0"/>
              <a:t>Friction – Q&amp;A, Videos</a:t>
            </a:r>
          </a:p>
          <a:p>
            <a:r>
              <a:rPr lang="en-US" u="sng" dirty="0"/>
              <a:t>Friction for class 9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7168116" y="1005662"/>
            <a:ext cx="1371600" cy="914400"/>
          </a:xfrm>
          <a:prstGeom prst="wedgeRoundRectCallout">
            <a:avLst>
              <a:gd name="adj1" fmla="val -76647"/>
              <a:gd name="adj2" fmla="val -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 </a:t>
            </a:r>
            <a:r>
              <a:rPr lang="en-US" dirty="0" err="1"/>
              <a:t>Dynamind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0316" y="2910662"/>
            <a:ext cx="4876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168116" y="2825602"/>
            <a:ext cx="1371600" cy="914400"/>
          </a:xfrm>
          <a:prstGeom prst="wedgeRoundRectCallout">
            <a:avLst>
              <a:gd name="adj1" fmla="val -76647"/>
              <a:gd name="adj2" fmla="val -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Related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5078" y="396061"/>
            <a:ext cx="10845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0316" y="3950881"/>
            <a:ext cx="4876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X-XII</a:t>
            </a:r>
          </a:p>
          <a:p>
            <a:r>
              <a:rPr lang="en-US" dirty="0"/>
              <a:t>Newton’s Laws</a:t>
            </a:r>
          </a:p>
          <a:p>
            <a:r>
              <a:rPr lang="en-US" dirty="0"/>
              <a:t>JEE2017</a:t>
            </a: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7145079" y="3988981"/>
            <a:ext cx="1371600" cy="914400"/>
          </a:xfrm>
          <a:prstGeom prst="wedgeRoundRectCallout">
            <a:avLst>
              <a:gd name="adj1" fmla="val -76647"/>
              <a:gd name="adj2" fmla="val -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Groups</a:t>
            </a:r>
          </a:p>
          <a:p>
            <a:pPr algn="ctr"/>
            <a:r>
              <a:rPr lang="en-US" dirty="0"/>
              <a:t>(All)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0316" y="4991100"/>
            <a:ext cx="4876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7162800" y="5029200"/>
            <a:ext cx="1371600" cy="914400"/>
          </a:xfrm>
          <a:prstGeom prst="wedgeRoundRectCallout">
            <a:avLst>
              <a:gd name="adj1" fmla="val -76647"/>
              <a:gd name="adj2" fmla="val -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Related Mentors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0372" y="2971085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0372" y="3264366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60373" y="3577513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-223284" y="959746"/>
            <a:ext cx="1371600" cy="1265115"/>
          </a:xfrm>
          <a:prstGeom prst="wedgeRoundRectCallout">
            <a:avLst>
              <a:gd name="adj1" fmla="val 102457"/>
              <a:gd name="adj2" fmla="val -89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data comes from </a:t>
            </a:r>
            <a:r>
              <a:rPr lang="en-US" sz="1600" dirty="0" err="1"/>
              <a:t>Dynamind</a:t>
            </a:r>
            <a:r>
              <a:rPr lang="en-US" sz="1600" dirty="0"/>
              <a:t>.</a:t>
            </a: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-192577" y="2740348"/>
            <a:ext cx="1371600" cy="1265115"/>
          </a:xfrm>
          <a:prstGeom prst="wedgeRoundRectCallout">
            <a:avLst>
              <a:gd name="adj1" fmla="val 102457"/>
              <a:gd name="adj2" fmla="val -89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From searching groups with related topic.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80323" y="2465204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More..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1713" y="354764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More..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78013" y="456811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More..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7583" y="562694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More..</a:t>
            </a:r>
          </a:p>
        </p:txBody>
      </p:sp>
      <p:sp>
        <p:nvSpPr>
          <p:cNvPr id="22" name="Oval 21"/>
          <p:cNvSpPr/>
          <p:nvPr/>
        </p:nvSpPr>
        <p:spPr>
          <a:xfrm>
            <a:off x="13716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359288" y="33359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350335" y="425568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337455" y="528850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60372" y="1101728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xmlns="" val="47397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45" y="823772"/>
            <a:ext cx="3429000" cy="60480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304800"/>
            <a:ext cx="6336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New Mentee -Upload Doubt , Create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787247"/>
            <a:ext cx="3429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19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491" y="1552221"/>
            <a:ext cx="8382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3825" y="862012"/>
            <a:ext cx="1019175" cy="1019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762000"/>
            <a:ext cx="3276600" cy="5856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9600" y="385741"/>
            <a:ext cx="3990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Repeat Mentee Landing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598" y="814880"/>
            <a:ext cx="4191000" cy="58324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838200" y="1066799"/>
            <a:ext cx="3352800" cy="304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do you need help?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283" y="2481776"/>
            <a:ext cx="19351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Kinetic Friction</a:t>
            </a:r>
          </a:p>
          <a:p>
            <a:pPr lvl="1"/>
            <a:r>
              <a:rPr lang="en-US" sz="1200" u="sng" dirty="0"/>
              <a:t>Content</a:t>
            </a:r>
          </a:p>
          <a:p>
            <a:pPr lvl="1"/>
            <a:r>
              <a:rPr lang="en-US" sz="1200" u="sng" dirty="0"/>
              <a:t>Reference</a:t>
            </a:r>
          </a:p>
          <a:p>
            <a:pPr lvl="1"/>
            <a:r>
              <a:rPr lang="en-US" sz="1200" u="sng" dirty="0"/>
              <a:t>Solved Examples</a:t>
            </a:r>
          </a:p>
          <a:p>
            <a:pPr lvl="1"/>
            <a:r>
              <a:rPr lang="en-US" sz="1200" u="sng" dirty="0"/>
              <a:t>Practice Questions</a:t>
            </a:r>
          </a:p>
          <a:p>
            <a:pPr lvl="1"/>
            <a:r>
              <a:rPr lang="en-US" sz="1200" u="sng" dirty="0"/>
              <a:t>Assignments</a:t>
            </a:r>
          </a:p>
          <a:p>
            <a:pPr lvl="1"/>
            <a:r>
              <a:rPr lang="en-US" sz="1200" u="sng" dirty="0"/>
              <a:t>Tests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41283" y="2481776"/>
            <a:ext cx="3983117" cy="1475579"/>
          </a:xfrm>
          <a:prstGeom prst="round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741283" y="4023395"/>
            <a:ext cx="3983117" cy="1475579"/>
          </a:xfrm>
          <a:prstGeom prst="round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233" y="4229331"/>
            <a:ext cx="3787561" cy="11038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35848" y="1552221"/>
            <a:ext cx="849772" cy="655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66288" y="1552221"/>
            <a:ext cx="660554" cy="655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2410" y="1552221"/>
            <a:ext cx="820945" cy="6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Speech Bubble: Oval 24"/>
          <p:cNvSpPr/>
          <p:nvPr/>
        </p:nvSpPr>
        <p:spPr>
          <a:xfrm>
            <a:off x="-762000" y="2207759"/>
            <a:ext cx="1219200" cy="687841"/>
          </a:xfrm>
          <a:prstGeom prst="wedgeEllipseCallout">
            <a:avLst>
              <a:gd name="adj1" fmla="val 80303"/>
              <a:gd name="adj2" fmla="val -8050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28" name="Speech Bubble: Oval 27"/>
          <p:cNvSpPr/>
          <p:nvPr/>
        </p:nvSpPr>
        <p:spPr>
          <a:xfrm>
            <a:off x="2193229" y="2551679"/>
            <a:ext cx="1219200" cy="687841"/>
          </a:xfrm>
          <a:prstGeom prst="wedgeEllipseCallout">
            <a:avLst>
              <a:gd name="adj1" fmla="val -34470"/>
              <a:gd name="adj2" fmla="val -1328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Groups</a:t>
            </a:r>
          </a:p>
        </p:txBody>
      </p:sp>
      <p:sp>
        <p:nvSpPr>
          <p:cNvPr id="29" name="Speech Bubble: Oval 28"/>
          <p:cNvSpPr/>
          <p:nvPr/>
        </p:nvSpPr>
        <p:spPr>
          <a:xfrm>
            <a:off x="3251090" y="2579407"/>
            <a:ext cx="1219200" cy="687841"/>
          </a:xfrm>
          <a:prstGeom prst="wedgeEllipseCallout">
            <a:avLst>
              <a:gd name="adj1" fmla="val -34470"/>
              <a:gd name="adj2" fmla="val -1328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Mentors</a:t>
            </a:r>
          </a:p>
        </p:txBody>
      </p:sp>
      <p:sp>
        <p:nvSpPr>
          <p:cNvPr id="30" name="Speech Bubble: Oval 29"/>
          <p:cNvSpPr/>
          <p:nvPr/>
        </p:nvSpPr>
        <p:spPr>
          <a:xfrm>
            <a:off x="4852598" y="2466146"/>
            <a:ext cx="1219200" cy="687841"/>
          </a:xfrm>
          <a:prstGeom prst="wedgeEllipseCallout">
            <a:avLst>
              <a:gd name="adj1" fmla="val -77652"/>
              <a:gd name="adj2" fmla="val -1489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Invite</a:t>
            </a:r>
          </a:p>
        </p:txBody>
      </p:sp>
      <p:sp>
        <p:nvSpPr>
          <p:cNvPr id="31" name="Speech Bubble: Oval 30"/>
          <p:cNvSpPr/>
          <p:nvPr/>
        </p:nvSpPr>
        <p:spPr>
          <a:xfrm>
            <a:off x="-1066800" y="3731090"/>
            <a:ext cx="1676400" cy="687841"/>
          </a:xfrm>
          <a:prstGeom prst="wedgeEllipseCallout">
            <a:avLst>
              <a:gd name="adj1" fmla="val 84125"/>
              <a:gd name="adj2" fmla="val -1187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links from </a:t>
            </a:r>
            <a:r>
              <a:rPr lang="en-US" sz="1400" dirty="0" err="1"/>
              <a:t>Dyanmind</a:t>
            </a:r>
            <a:endParaRPr lang="en-US" sz="1400" dirty="0"/>
          </a:p>
        </p:txBody>
      </p:sp>
      <p:sp>
        <p:nvSpPr>
          <p:cNvPr id="32" name="Speech Bubble: Oval 31"/>
          <p:cNvSpPr/>
          <p:nvPr/>
        </p:nvSpPr>
        <p:spPr>
          <a:xfrm>
            <a:off x="3505200" y="3438522"/>
            <a:ext cx="1219200" cy="687841"/>
          </a:xfrm>
          <a:prstGeom prst="wedgeEllipseCallout">
            <a:avLst>
              <a:gd name="adj1" fmla="val -32197"/>
              <a:gd name="adj2" fmla="val 92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Posts in the group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796636" y="6038922"/>
            <a:ext cx="488308" cy="44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2028728" y="6038922"/>
            <a:ext cx="488308" cy="44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/>
          <p:cNvSpPr/>
          <p:nvPr/>
        </p:nvSpPr>
        <p:spPr>
          <a:xfrm>
            <a:off x="3224995" y="6048896"/>
            <a:ext cx="488308" cy="44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4191000" y="6029677"/>
            <a:ext cx="488308" cy="44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9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66800"/>
            <a:ext cx="7391400" cy="55678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85741"/>
            <a:ext cx="3990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Repeat Mentee Landing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27763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7391400" cy="57818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228600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Mentee Bottom Menu</a:t>
            </a:r>
          </a:p>
        </p:txBody>
      </p:sp>
    </p:spTree>
    <p:extLst>
      <p:ext uri="{BB962C8B-B14F-4D97-AF65-F5344CB8AC3E}">
        <p14:creationId xmlns:p14="http://schemas.microsoft.com/office/powerpoint/2010/main" xmlns="" val="2684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02069"/>
            <a:ext cx="9144000" cy="48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65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1295400"/>
            <a:ext cx="2438400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0" y="1295400"/>
            <a:ext cx="2299855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545" y="1295400"/>
            <a:ext cx="1537855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Groups</a:t>
            </a:r>
          </a:p>
          <a:p>
            <a:pPr algn="ctr"/>
            <a:r>
              <a:rPr lang="en-US" dirty="0"/>
              <a:t>Mentors</a:t>
            </a:r>
          </a:p>
          <a:p>
            <a:pPr algn="ctr"/>
            <a:r>
              <a:rPr lang="en-US" dirty="0"/>
              <a:t>Invite</a:t>
            </a:r>
          </a:p>
          <a:p>
            <a:pPr algn="ctr"/>
            <a:r>
              <a:rPr lang="en-US" dirty="0"/>
              <a:t>Profile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13420" y="1288473"/>
            <a:ext cx="1267690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Empty Palette ( to be used for ads)</a:t>
            </a:r>
          </a:p>
        </p:txBody>
      </p:sp>
    </p:spTree>
    <p:extLst>
      <p:ext uri="{BB962C8B-B14F-4D97-AF65-F5344CB8AC3E}">
        <p14:creationId xmlns:p14="http://schemas.microsoft.com/office/powerpoint/2010/main" xmlns="" val="398184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4275" y="1295400"/>
            <a:ext cx="2597725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5125" y="1288473"/>
            <a:ext cx="2299855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545" y="1295400"/>
            <a:ext cx="1385455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  <a:p>
            <a:pPr algn="ctr"/>
            <a:r>
              <a:rPr lang="en-US" dirty="0"/>
              <a:t>Groups</a:t>
            </a:r>
          </a:p>
          <a:p>
            <a:pPr algn="ctr"/>
            <a:r>
              <a:rPr lang="en-US" dirty="0"/>
              <a:t>Mentors</a:t>
            </a:r>
          </a:p>
          <a:p>
            <a:pPr algn="ctr"/>
            <a:r>
              <a:rPr lang="en-US" dirty="0"/>
              <a:t>Invite</a:t>
            </a:r>
          </a:p>
          <a:p>
            <a:pPr algn="ctr"/>
            <a:r>
              <a:rPr lang="en-US" dirty="0"/>
              <a:t>Profile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8110" y="1288473"/>
            <a:ext cx="1267690" cy="457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Empty Palette ( to be used for ads)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3810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286000" y="1447800"/>
            <a:ext cx="2057400" cy="30480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281340"/>
            <a:ext cx="2057400" cy="83346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Groups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4202668"/>
            <a:ext cx="2057400" cy="1512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1849581"/>
            <a:ext cx="2057400" cy="1334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Kinetic Friction</a:t>
            </a:r>
          </a:p>
          <a:p>
            <a:pPr lvl="1"/>
            <a:r>
              <a:rPr lang="en-US" sz="1200" u="sng" dirty="0"/>
              <a:t>Content</a:t>
            </a:r>
          </a:p>
          <a:p>
            <a:pPr lvl="1"/>
            <a:r>
              <a:rPr lang="en-US" sz="1200" u="sng" dirty="0"/>
              <a:t>Reference</a:t>
            </a:r>
          </a:p>
          <a:p>
            <a:pPr lvl="1"/>
            <a:r>
              <a:rPr lang="en-US" sz="1200" u="sng" dirty="0"/>
              <a:t>Solved Examples</a:t>
            </a:r>
          </a:p>
          <a:p>
            <a:pPr lvl="1"/>
            <a:r>
              <a:rPr lang="en-US" sz="1200" u="sng" dirty="0"/>
              <a:t>Practice Questions</a:t>
            </a:r>
          </a:p>
          <a:p>
            <a:pPr lvl="1"/>
            <a:r>
              <a:rPr lang="en-US" sz="1200" u="sng" dirty="0"/>
              <a:t>Assignments</a:t>
            </a:r>
          </a:p>
          <a:p>
            <a:pPr lvl="1"/>
            <a:r>
              <a:rPr lang="en-US" sz="1200" u="sng" dirty="0"/>
              <a:t>Tests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5745" y="4406921"/>
            <a:ext cx="2027655" cy="1103825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4738255" y="2650958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Mentor 2, Pune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738255" y="3312512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Mentor3, Mumbai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738255" y="3972790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Mentor4, Delhi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724400" y="4630881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4724400" y="5275117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752110" y="2032699"/>
            <a:ext cx="2133600" cy="533400"/>
          </a:xfrm>
          <a:prstGeom prst="roundRect">
            <a:avLst/>
          </a:prstGeom>
          <a:solidFill>
            <a:srgbClr val="92D05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Mentor1 , Bangalore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2086" y="1362031"/>
            <a:ext cx="1018227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Mentors</a:t>
            </a:r>
          </a:p>
        </p:txBody>
      </p:sp>
    </p:spTree>
    <p:extLst>
      <p:ext uri="{BB962C8B-B14F-4D97-AF65-F5344CB8AC3E}">
        <p14:creationId xmlns:p14="http://schemas.microsoft.com/office/powerpoint/2010/main" xmlns="" val="10566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1534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2895600" y="4800600"/>
            <a:ext cx="32766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Some Posts, Feed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3352800"/>
            <a:ext cx="3276600" cy="137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Previous Search..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1524000"/>
            <a:ext cx="3276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 do you want to share?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257800" y="2895600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Publish</a:t>
            </a:r>
            <a:endParaRPr lang="en-IN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2895600"/>
            <a:ext cx="1828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Previous Posts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7239000" y="1676400"/>
            <a:ext cx="1066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</a:p>
          <a:p>
            <a:pPr algn="ctr"/>
            <a:r>
              <a:rPr lang="en-IN" dirty="0" smtClean="0"/>
              <a:t>Screen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39000" y="3352800"/>
            <a:ext cx="1066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239000" y="1447800"/>
            <a:ext cx="1219200" cy="3505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0" y="1143000"/>
            <a:ext cx="3946478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5225954" y="1371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5225954" y="2288275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5225954" y="32049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6934200" y="38884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6934200" y="48017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237328" y="54875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05800" y="30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609" y="358317"/>
            <a:ext cx="241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of line item, Open the Chat 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143000"/>
            <a:ext cx="3946478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endParaRPr lang="en-US" dirty="0"/>
          </a:p>
          <a:p>
            <a:pPr lvl="1"/>
            <a:r>
              <a:rPr lang="en-US" dirty="0"/>
              <a:t>Class X-XII</a:t>
            </a:r>
          </a:p>
          <a:p>
            <a:pPr lvl="1"/>
            <a:r>
              <a:rPr lang="en-US" dirty="0"/>
              <a:t>Newton’s Laws</a:t>
            </a:r>
          </a:p>
          <a:p>
            <a:pPr lvl="1"/>
            <a:r>
              <a:rPr lang="en-US" dirty="0"/>
              <a:t>JEE2017</a:t>
            </a:r>
          </a:p>
          <a:p>
            <a:pPr lvl="1"/>
            <a:r>
              <a:rPr lang="en-US" dirty="0"/>
              <a:t>Group 1</a:t>
            </a:r>
          </a:p>
          <a:p>
            <a:pPr lvl="1"/>
            <a:r>
              <a:rPr lang="en-US" dirty="0"/>
              <a:t>Gorup2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2961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“More..”, then open the group Window</a:t>
            </a:r>
          </a:p>
        </p:txBody>
      </p:sp>
    </p:spTree>
    <p:extLst>
      <p:ext uri="{BB962C8B-B14F-4D97-AF65-F5344CB8AC3E}">
        <p14:creationId xmlns:p14="http://schemas.microsoft.com/office/powerpoint/2010/main" xmlns="" val="1141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82000" y="22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93678" y="1143000"/>
            <a:ext cx="41148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r>
              <a:rPr lang="en-US" u="sng" dirty="0"/>
              <a:t>Friction for class 8</a:t>
            </a:r>
          </a:p>
          <a:p>
            <a:r>
              <a:rPr lang="en-US" u="sng" dirty="0"/>
              <a:t>Friction for class 9</a:t>
            </a:r>
          </a:p>
          <a:p>
            <a:r>
              <a:rPr lang="en-US" u="sng" dirty="0"/>
              <a:t>Friction – Objective Type Questions</a:t>
            </a:r>
          </a:p>
          <a:p>
            <a:r>
              <a:rPr lang="en-US" u="sng" dirty="0"/>
              <a:t>Friction – theory</a:t>
            </a:r>
          </a:p>
          <a:p>
            <a:r>
              <a:rPr lang="en-US" u="sng" dirty="0"/>
              <a:t>Friction – difficult questions</a:t>
            </a:r>
          </a:p>
          <a:p>
            <a:r>
              <a:rPr lang="en-US" u="sng" dirty="0"/>
              <a:t>Friction – Q&amp;A, Videos</a:t>
            </a:r>
          </a:p>
          <a:p>
            <a:r>
              <a:rPr lang="en-US" u="sng" dirty="0"/>
              <a:t>Friction for class 8</a:t>
            </a:r>
          </a:p>
          <a:p>
            <a:r>
              <a:rPr lang="en-US" u="sng" dirty="0"/>
              <a:t>Friction for class 9</a:t>
            </a:r>
          </a:p>
          <a:p>
            <a:r>
              <a:rPr lang="en-US" u="sng" dirty="0"/>
              <a:t>Friction – Objective Type Questions</a:t>
            </a:r>
          </a:p>
          <a:p>
            <a:r>
              <a:rPr lang="en-US" u="sng" dirty="0"/>
              <a:t>Friction – theory</a:t>
            </a:r>
          </a:p>
          <a:p>
            <a:r>
              <a:rPr lang="en-US" u="sng" dirty="0"/>
              <a:t>Friction – difficult questions</a:t>
            </a:r>
          </a:p>
          <a:p>
            <a:r>
              <a:rPr lang="en-US" u="sng" dirty="0"/>
              <a:t>Friction – Q&amp;A, Videos</a:t>
            </a:r>
          </a:p>
          <a:p>
            <a:r>
              <a:rPr lang="en-US" u="sng" dirty="0"/>
              <a:t>Friction for class 8</a:t>
            </a:r>
          </a:p>
          <a:p>
            <a:r>
              <a:rPr lang="en-US" u="sng" dirty="0"/>
              <a:t>Friction for class 9</a:t>
            </a:r>
          </a:p>
          <a:p>
            <a:r>
              <a:rPr lang="en-US" u="sng" dirty="0"/>
              <a:t>Friction – Objective Type Questions</a:t>
            </a:r>
          </a:p>
          <a:p>
            <a:r>
              <a:rPr lang="en-US" u="sng" dirty="0"/>
              <a:t>Friction – theory</a:t>
            </a:r>
          </a:p>
          <a:p>
            <a:r>
              <a:rPr lang="en-US" u="sng" dirty="0"/>
              <a:t>Friction – difficult questions</a:t>
            </a:r>
          </a:p>
          <a:p>
            <a:r>
              <a:rPr lang="en-US" u="sng" dirty="0"/>
              <a:t>Friction – Q&amp;A, Videos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524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“More..”, open the search window related to topic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143000"/>
            <a:ext cx="41148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5013" y="38551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Link, open the related document/ video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71" y="1530605"/>
            <a:ext cx="3324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603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534400" y="22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593678" y="1143000"/>
            <a:ext cx="41148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  <a:p>
            <a:r>
              <a:rPr lang="en-US" dirty="0"/>
              <a:t>Friction Experts</a:t>
            </a:r>
          </a:p>
          <a:p>
            <a:r>
              <a:rPr lang="en-US" dirty="0"/>
              <a:t>Friction Demystified</a:t>
            </a:r>
          </a:p>
          <a:p>
            <a:r>
              <a:rPr lang="en-US" dirty="0"/>
              <a:t>Friction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4077" y="1450972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077" y="1744253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4078" y="2057400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4076" y="2365372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4076" y="2658653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077" y="2971800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7722" y="3348146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7722" y="3641427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7723" y="3954574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7721" y="4305794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7721" y="4599075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07722" y="4912222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07720" y="5304521"/>
            <a:ext cx="685800" cy="21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6578" y="44863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“More..”, open the group window related to topic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77937" y="1143000"/>
            <a:ext cx="3946478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5227091" y="1371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5227091" y="2288275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5227091" y="32049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6935337" y="38884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6935337" y="48017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/>
          <p:cNvSpPr/>
          <p:nvPr/>
        </p:nvSpPr>
        <p:spPr>
          <a:xfrm>
            <a:off x="5238465" y="54875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77934" y="458338"/>
            <a:ext cx="394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“JOIN.”, open the chat window if it is OPEN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89431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534400" y="22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93678" y="1143000"/>
            <a:ext cx="4114800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Sudha T</a:t>
            </a:r>
          </a:p>
          <a:p>
            <a:r>
              <a:rPr lang="en-US" dirty="0"/>
              <a:t>IR Sudha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524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on “More..”, open the mentor list related to topic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40524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mentor name, get into one-on-one chat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7937" y="1143000"/>
            <a:ext cx="3946478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227091" y="1371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5227091" y="2288275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5227091" y="32049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6935337" y="38884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6935337" y="48017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5238465" y="5487538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35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4000" dirty="0"/>
              <a:t>Functionality for Next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sz="2800" dirty="0"/>
              <a:t>Show ‘Join Group’ option for new users.</a:t>
            </a:r>
          </a:p>
          <a:p>
            <a:r>
              <a:rPr lang="en-US" sz="2800" dirty="0"/>
              <a:t>Add Userd_ID1 as </a:t>
            </a:r>
            <a:r>
              <a:rPr lang="en-US" sz="2800" dirty="0" err="1"/>
              <a:t>Chat_GroupAdmin</a:t>
            </a:r>
            <a:r>
              <a:rPr lang="en-US" sz="2800" dirty="0"/>
              <a:t> in </a:t>
            </a:r>
            <a:r>
              <a:rPr lang="en-US" sz="2800" dirty="0" err="1"/>
              <a:t>Chat_Group</a:t>
            </a:r>
            <a:r>
              <a:rPr lang="en-US" sz="2800" dirty="0"/>
              <a:t> table while creating new groups</a:t>
            </a:r>
          </a:p>
          <a:p>
            <a:r>
              <a:rPr lang="en-US" sz="2800" dirty="0" err="1"/>
              <a:t>ChatGroup_users</a:t>
            </a:r>
            <a:r>
              <a:rPr lang="en-US" sz="2800" dirty="0"/>
              <a:t> table – mark all </a:t>
            </a:r>
            <a:r>
              <a:rPr lang="en-US" sz="2800" dirty="0" err="1"/>
              <a:t>GroupAdmins</a:t>
            </a:r>
            <a:r>
              <a:rPr lang="en-US" sz="2800" dirty="0"/>
              <a:t> as ‘Y’ in </a:t>
            </a:r>
            <a:r>
              <a:rPr lang="en-US" sz="2800" dirty="0" err="1"/>
              <a:t>Chat_GroupAdmin</a:t>
            </a:r>
            <a:r>
              <a:rPr lang="en-US" sz="2800" dirty="0"/>
              <a:t> field</a:t>
            </a:r>
          </a:p>
          <a:p>
            <a:r>
              <a:rPr lang="en-US" sz="2800" dirty="0"/>
              <a:t>Add ‘Want to be a Mentor’ hyperlink at the time of registration.</a:t>
            </a:r>
          </a:p>
          <a:p>
            <a:r>
              <a:rPr lang="en-US" sz="2800" dirty="0"/>
              <a:t>On ‘click’ take him to ‘Mentor Detail’ page. Mark </a:t>
            </a:r>
            <a:r>
              <a:rPr lang="en-US" sz="2800" dirty="0" err="1"/>
              <a:t>IsMentor</a:t>
            </a:r>
            <a:r>
              <a:rPr lang="en-US" sz="2800" dirty="0"/>
              <a:t>=‘Y’ in </a:t>
            </a:r>
            <a:r>
              <a:rPr lang="en-US" sz="2800" dirty="0" err="1"/>
              <a:t>UserDetails</a:t>
            </a:r>
            <a:r>
              <a:rPr lang="en-US" sz="28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82653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705707"/>
            <a:ext cx="3352800" cy="5859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705707"/>
            <a:ext cx="3352800" cy="5859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to Follow Contacts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446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to Invite Contacts</a:t>
            </a:r>
          </a:p>
        </p:txBody>
      </p:sp>
    </p:spTree>
    <p:extLst>
      <p:ext uri="{BB962C8B-B14F-4D97-AF65-F5344CB8AC3E}">
        <p14:creationId xmlns:p14="http://schemas.microsoft.com/office/powerpoint/2010/main" xmlns="" val="407688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350840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620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4878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Landing Screen for the New Mentee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96727"/>
            <a:ext cx="3386797" cy="5944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8364" y="671133"/>
            <a:ext cx="3429000" cy="60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98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553</Words>
  <Application>Microsoft Office PowerPoint</Application>
  <PresentationFormat>On-screen Show (4:3)</PresentationFormat>
  <Paragraphs>196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Functionality for Next Release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i2K Lectures</dc:title>
  <dc:creator>abc</dc:creator>
  <cp:lastModifiedBy>Windows User</cp:lastModifiedBy>
  <cp:revision>958</cp:revision>
  <cp:lastPrinted>2016-07-27T11:47:27Z</cp:lastPrinted>
  <dcterms:created xsi:type="dcterms:W3CDTF">2010-05-18T06:41:49Z</dcterms:created>
  <dcterms:modified xsi:type="dcterms:W3CDTF">2016-12-23T10:20:57Z</dcterms:modified>
</cp:coreProperties>
</file>