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7"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987-24DE-49DD-8270-0BD7AC66D9A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FCB-FC48-400F-AC9D-12E04D5518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987-24DE-49DD-8270-0BD7AC66D9A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FCB-FC48-400F-AC9D-12E04D5518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987-24DE-49DD-8270-0BD7AC66D9A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FCB-FC48-400F-AC9D-12E04D5518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987-24DE-49DD-8270-0BD7AC66D9A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FCB-FC48-400F-AC9D-12E04D5518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987-24DE-49DD-8270-0BD7AC66D9A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FCB-FC48-400F-AC9D-12E04D5518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987-24DE-49DD-8270-0BD7AC66D9A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FCB-FC48-400F-AC9D-12E04D5518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987-24DE-49DD-8270-0BD7AC66D9A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FCB-FC48-400F-AC9D-12E04D5518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987-24DE-49DD-8270-0BD7AC66D9A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FCB-FC48-400F-AC9D-12E04D5518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987-24DE-49DD-8270-0BD7AC66D9A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FCB-FC48-400F-AC9D-12E04D5518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987-24DE-49DD-8270-0BD7AC66D9A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FCB-FC48-400F-AC9D-12E04D5518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987-24DE-49DD-8270-0BD7AC66D9A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FCB-FC48-400F-AC9D-12E04D5518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7987-24DE-49DD-8270-0BD7AC66D9A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1BFCB-FC48-400F-AC9D-12E04D55188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SHAREit\Lenovo A6000\photo\Screenshot_2016-12-06-15-48-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32656"/>
            <a:ext cx="4536504" cy="6336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SHAREit\Lenovo A6000\photo\Screenshot_2016-12-06-15-45-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8640"/>
            <a:ext cx="4464496" cy="6408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ownloads\SHAREit\Lenovo A6000\photo\Screenshot_2016-12-06-15-46-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60648"/>
            <a:ext cx="4407396" cy="6408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SHAREit\Lenovo A6000\photo\Screenshot_2016-12-06-15-46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88640"/>
            <a:ext cx="4138065" cy="6336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SHAREit\Lenovo A6000\photo\Screenshot_2016-12-06-15-45-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60648"/>
            <a:ext cx="4032448" cy="6192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SHAREit\Lenovo A6000\photo\IMG-20161206-WA0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60648"/>
            <a:ext cx="4392488" cy="6264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\Downloads\SHAREit\IMG-20161206-WA0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60648"/>
            <a:ext cx="4221088" cy="5976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</cp:revision>
  <dcterms:created xsi:type="dcterms:W3CDTF">2016-12-06T10:30:03Z</dcterms:created>
  <dcterms:modified xsi:type="dcterms:W3CDTF">2016-12-06T10:54:57Z</dcterms:modified>
</cp:coreProperties>
</file>